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07" r:id="rId29"/>
    <p:sldId id="282" r:id="rId30"/>
    <p:sldId id="308" r:id="rId31"/>
    <p:sldId id="283" r:id="rId32"/>
    <p:sldId id="284" r:id="rId33"/>
    <p:sldId id="285" r:id="rId34"/>
    <p:sldId id="286" r:id="rId35"/>
    <p:sldId id="287" r:id="rId36"/>
    <p:sldId id="288" r:id="rId37"/>
    <p:sldId id="309" r:id="rId38"/>
    <p:sldId id="289" r:id="rId39"/>
    <p:sldId id="290" r:id="rId40"/>
    <p:sldId id="291" r:id="rId41"/>
    <p:sldId id="292" r:id="rId42"/>
    <p:sldId id="315" r:id="rId43"/>
    <p:sldId id="310" r:id="rId44"/>
    <p:sldId id="311" r:id="rId45"/>
    <p:sldId id="334" r:id="rId46"/>
    <p:sldId id="312" r:id="rId47"/>
    <p:sldId id="313" r:id="rId48"/>
    <p:sldId id="314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0:43.5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0,'28'0'156,"28"0"-141,0 0-15,27 0 0,1 0 0,-28 0 16,56 0-16,-29 0 0,1 0 0,0 0 16,111 0-16,-167 0 0,28 0 0,0 0 0,83 0 15,-83 0 1,0 0-16,0 0 0,0 0 0,-28 0 0,27 0 16,1 0-16,0 0 15,-28 0-15,28 0 0,0 0 0,-29 0 16,1 0-16,0 0 0,0 0 15,28 0-15,28 0 0,-56 0 16,0 0-16,0 0 0,27 0 16,-27 0-16,28 0 0,-28 0 0,0 0 15,84 0-15,-85 0 0,29 28 0,-28-28 16,0 0-16,28 0 16,0 0-16,-28 0 0,28 0 0,-29 0 15,57 0 1,-56 0-16,28 0 0,0 0 15,0 0-15,-29 0 0,29 0 16,0 0-16,0 0 0,28 0 16,-56 0-16,-1 0 0,29 0 0,28 28 15,-56 0-15,28-28 16,-28 0-16,28 0 0,-1 0 0,1 0 0,0 0 16,0 0-1,-28 0-15,28 0 0,-1 0 0,1 0 0,0 0 16,0 0-16,-28 0 0,28 0 15,-1 0-15,1 0 0,28 0 0,28 0 16,-57 0-16,1 0 16,0 0-16,56 0 0,-56 0 15,-1 0-15,29 0 0,28 0 0,-1 0 16,-27 0-16,-28 0 16,0 0-16,28 0 0,-29 0 0,1 0 0,0 0 15,28 0-15,-28 0 0,-1 0 16,57 0-16,-28 0 15,-28 0-15,27 0 16,-27 0-16,-28 0 0,56 0 0,-28 0 16,-28 0-16,83 0 0,-55 0 0,0 0 15,28 0-15,-57 0 16,1 0-16,84 0 0,-84 0 16,28 0-16,28 0 15,-29 0-15,1 0 0,-28 0 0,28 0 16,0 0-16,27 0 15,-55 0-15,28 0 0,-28 0 0,0 0 32,28 0-32,-28 0 0,0 0 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1:28.9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 0,'28'0'47,"27"0"-47,-27 0 0,0 0 16,28 0-1,-28 0-15,0 0 0,28 0 0,-28 0 0,0 0 16,-1 0-16,1 0 0,28 0 15,-28 0-15,28 0 0,0 0 0,-28 0 16,0 0-16,-1 0 16,1 0-16,-28 28 0,56-28 0,-28 28 0,0-28 15,28 0-15,-28 0 0,0 0 0,28 0 16,-29 0-16,1 0 0,28 0 16,-28 0-16,0 0 0,28 0 0,0 0 0,-28 0 15,27 0-15,1 0 16,-28 0-16,28 0 0,-28 0 0,28 0 15,-28 0-15,27 0 0,-27 0 16,28 0-16,-28 0 0,0 0 0,0 0 16,0 0-16,0 0 0,0 0 15,0 0-15,27 0 0,-27 0 0,0 0 16,0 0-16,28 0 0,-28 0 0,0 0 16,0 0-16,27 0 0,-27 0 15,0 0-15,28 0 0,-28 0 0,28 0 16,0 0-1,-28 0-15,27 0 0,1 0 0,-28 0 0,28 0 16,-28 0-16,28 0 0,-28 27 0,27-27 0,1 28 16,0-28-16,0 0 0,-28 0 15,56 0-15,-57 0 0,1 0 0,28 0 0,-28 0 16,0 0-16,28 0 16,-28 0-16,28 0 0,-28 0 15,-1 0 1,1 0-1,0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5:11.9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0,'56'0'16,"-28"0"-16,0 0 15,28 0-15,0 0 0,0 0 0,-1 0 16,1 0-16,0 0 0,0 0 15,-28 0-15,28 0 0,-28 0 0,27 0 0,-27 0 16,28 0-16,-28 0 0,0 0 16,0 0-16,0 0 0,0 0 0,0 0 15,-1 0-15,1 0 16,0 0-16,0 0 0,0 0 0,0 0 0,0 0 16,0 0-16,0 0 0,0 0 0,0 0 15,27 0-15,1 0 0,0 0 16,0 0-16,0 0 0,0 0 0,-29 0 15,1 0-15,28 0 0,-28 0 0,28 0 16,0 0-16,0 0 0,-1 0 0,-27 0 0,0 0 16,0 0-16,28 0 0,0 0 15,0 0-15,-1 0 0,1 0 0,0 0 0,0 0 16,0 0-16,-28 0 0,27 0 0,1 0 0,0 0 16,0 0-16,-28 0 15,28 0-15,-1 0 0,1 0 0,0 0 16,-28 0-16,0 0 0,0 0 15,0 0-15,0 0 0,0 0 0,0 0 16,-1 0-16,1 0 16,0 0-16,0 0 0,0 0 15,0 0-15,0 0 16,0 0-16,0 0 0,0 0 16,0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5:13.5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0,'27'0'63,"1"0"-63,0 0 0,28 0 0,0 0 0,-28 0 16,28 0-16,-1 0 0,1 0 15,0 0-15,0 0 0,0 0 0,-28 0 0,28 0 16,-29 0-16,29 0 15,0 0-15,0 0 0,0 0 0,0 0 0,-1 0 16,1 0-16,0 0 0,28 0 16,-28 0-16,27 0 0,-27 0 0,28 0 0,0 0 15,-1 0-15,29 0 16,-56 0-16,28 0 0,-1 0 0,1 0 0,-28 0 16,28 0-16,-1 0 0,29 0 0,-28 0 0,-1 0 15,-27 0-15,28 0 0,-28 0 16,28 0-16,-29 0 0,29 0 0,-28 0 0,0 0 15,0 0-15,-1 0 16,1 0-16,28 0 0,-28 0 0,0 0 0,27 0 16,-27 0-16,0 0 15,0 0-15,0 0 0,-1 0 0,1 0 0,-28 0 16,0 0-16,28 0 0,0 0 0,0 0 0,27 0 0,-27 0 16,0 0-16,0 0 15,0 0-15,-1 0 0,1 0 0,0 0 16,0 0-16,0 0 0,0 0 0,-1 0 15,29 0-15,-28 0 0,0 0 0,28 0 0,-29 0 16,1 0-16,28 0 16,0 0-16,-29 0 0,1 0 0,28 0 0,-28 0 15,28 0-15,-29 0 0,29 0 16,-28 0-16,28 0 0,-28 0 0,55 0 0,-83 0 16,84 0-16,-56 0 0,-1 0 0,29 0 0,-28 0 15,0 0-15,-28 0 16,28 0-16,-1 0 0,1 0 0,0 0 0,0 0 15,0 0-15,-28 0 0,27 0 16,-27 0-16,28 0 0,-28 0 16,0 0-16,0 0 0,0 0 15,0 0-15,0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5:14.9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0,'56'0'63,"-28"0"-63,28 0 15,0 0-15,-1 0 0,29 0 16,28 0-16,-28 0 0,-1 0 0,1 0 0,0 0 16,-28 0-16,55 0 0,-27 0 0,111 0 15,-83 0-15,56 0 16,27 0-16,-83 0 0,111 0 15,-139 0 1,55 0-16,-55 0 0,0 0 0,-29 0 0,57 0 16,-84 0-16,28 0 15,0 0-15,-1 0 0,1 0 0,0 0 0,-28 0 16,28 0-16,0 0 0,-28 0 16,0 0-16,-1 0 0,1 0 15,-28-28 157,28 28-156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7:09.3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7:20.2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0,'28'0'203,"28"0"-203,0 0 15,0 0-15,-1 0 0,29 0 0,-28 0 0,28 0 16,-29 0-16,57 0 16,-56 0-16,0 0 0,27 0 15,-27 0 1,-28 0-16,28 0 16,-28 0-16,0 0 0,0 0 15,0 0 1,0 0-16,27 0 0,-27 0 0,28 0 15,-28 0-15,0 0 16,0 0-16,0 0 0,0 0 16,0 0-16,0 0 15,-1 0-15,1 0 0,0 0 16,0 0-16,0 0 0,0 0 31,0 0-31,0 0 16,0 0 78,0 0-94,0 0 15,0 0 1,-1 0-16,1 0 0,0 0 15,0 0-15,0 0 16,0 0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35:37.4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0 221 0,'0'-28'109,"28"28"-93,28 0-1,-28 0-15,27 0 0,1 0 0,-28 0 16,0 0-16,0 0 0,0 0 16,0 0-16,0 0 0,27 28 0,-27-28 0,0 0 15,0 0-15,0 0 16,0 0-16,0 28 0,0-28 0,0 0 15,0 0-15,28 0 0,-29 0 0,1 0 16,0 0-16,28 0 0,-28 0 16,28 0-16,-28 0 0,0 0 15,0 0-15,-1 0 0,29 0 16,-28 0-16,28 0 0,-28 0 0,28 0 0,-28 0 16,0 0-16,-1 28 0,1-28 15,28 0-15,-28 0 0,0 0 0,0 28 0,0 0 16,0-28-1,0 0-15,28 0 0,-29 0 16,1 0-16,0 0 16,0 0-16,0 0 0,0 0 15,0 0-15,0 0 16,0 0 0,0 0-16,0 0 0,-1 0 0,1 0 0,0 0 15,0 0-15,0 0 0,28 0 16,-28 0-16,28 0 0,-28 0 0,0 0 0,27 0 15,-27 0-15,28 0 16,-28 0-16,0 0 0,0 0 0,0 0 0,28 0 16,-29 0-16,1 0 0,0 0 15,0 0-15,0 0 0,0 28 0,0-28 16,0 0-16,0 0 0,0 0 0,0 0 16,-1 0-16,1 0 15,0 0-15,0 0 0,0 0 16,0 0-16,0 0 0,0 0 15,0 0-15,0 0 0,0 0 0,0 0 0,-1 0 16,1 0-16,0 0 0,0 0 0,0 0 0,0 0 16,0 0-1,0 0-15,0 0 0,0 0 16,0 0-16,-1 0 0,1 0 16,0 0-16,0 0 0,0 0 0,0 0 0,0 0 0,0 0 15,28 0-15,-28 0 16,27 0-16,-27 0 0,28 0 0,-28 0 15,0 0-15,0 0 0,0 0 0,0 0 16,0 0-16,0 0 16,-1 0-16,29 0 0,-28 0 0,0 0 15,0 0 1,0 0-16,0 0 0,0 0 0,0 0 0,0 0 16,-1 0-1,1 0 1,0 0-16,0 0 0,0 0 15,0 0-15,0 0 16,0 0-16,0 0 16,0 0-1,0 0-15,0 0 16,-1 0-16,1 0 0,0 0 0,28 0 16,-28 0-16,0 0 0,0-28 15,0 28-15,0 0 0,0 0 16,27 0-1,-27 0-15,0 0 0,0 0 0,0-28 0,0 0 16,0 28 0,0 0-16,0 0 15,0 0-15,-1 0 16,1 0 0,0 0-1,0 0 1,0 0-16,0 0 47,0 0-47,0 0 0,0 0 15,0 0-15,-28-28 0,28 28 0,-28-28 16,28 28-16,-1 0 16,1 0-1,0 0-15,0 0 16,0-28-16,0 28 0,0 0 15,0 0-15,0 0 0,0 0 16,55 0 0,-55-28-16,0 28 15,0 0-15,0-28 0,28 28 16,-28 0-16,0 0 16,0 0-16,-1 0 0,29 0 15,-28 0-15,0 0 16,0 0-16,0 0 15,0 0-15,0 0 0,28-28 0,-28 28 16,-1-28-16,1 28 16,0 0-16,0 0 0,0 0 0,0 0 15,0-27-15,0 27 0,0 0 16,0 0-16,0 0 16,-1 0-16,1 0 15,0 0-15,0 0 0,0 0 16,0 0-16,0 0 0,0 0 15,0 0-15,28 0 16,-28 0-16,-1 0 16,1 0-16,0 0 0,0 0 0,0 0 15,0 0-15,0 0 0,0 0 16,28 0-16,-28 0 0,27 0 0,1 0 16,0 0-16,-28 0 0,28 0 15,-28 0-15,27 0 0,-27 0 16,28 0-16,-28 0 0,0 0 0,0 0 15,0 0-15,0 0 0,0 0 0,0 0 0,0 0 16,-1 0-16,1 0 0,0 0 0,0 0 16,0 0-1,0 0-15,0 0 0,0 0 16,0 0-16,0 0 0,0 0 16,27 0-16,-27 0 0,0 0 0,0 0 0,28 0 15,-28 0 1,28 0-16,-28 0 0,27 0 0,-27 0 15,0 0-15,0 0 0,0 0 0,56 0 32,-56 0-32,0 0 0,0 0 15,-1 0-15,57 0 16,-56 0-16,0 0 16,0 0-1,0 0 1,0 0-16,0 0 0,0 0 15,-1 0-15,1 0 0,0 0 16,0 0-16,0 0 0,0 0 16,0 0-1,0 0-15,0 0 16,0 0-16,0 0 0,0 0 16,-1 0-16,29 0 15,-28 0 1,0 0-16,0 0 0,28 0 15,-28 0-15,28 0 0,-29 0 16,29 0-16,-28 0 16,28 0-16,-28 0 0,0 0 0,0 0 0,0 0 15,0 0 1,27 0-16,-27 0 16,28 27-16,0-27 15,-28 0-15,0 0 0,28 0 16,-28 0-16,-1 0 0,1 0 15,0 0-15,0 0 0,0 0 16,0 0 0,0 0-16,0 0 0,0 0 0,28 0 15,-29 0-15,1 0 16,56 0-16,-56 0 16,0 0-16,56 0 0,-56 0 15,55 0-15,1 0 16,-28 0-1,-28 0-15,0 0 0,0 0 0,0 0 0,55 0 32,-55 0-32,0 0 0,0 0 15,28 0-15,-28 0 0,0 0 16,0 0-16,-1 0 16,1 0-16,28 0 15,-28 0-15,28 0 16,-28 0-1,0 0-15,0 0 0,0 0 16,0 0 0,-1 0-16,1 0 0,28 0 15,0 0-15,-28 0 16,0 0-16,0 0 16,28 0-16,-29 0 0,29 0 15,-28 0-15,28 0 0,28 0 16,-1 0-16,-27 0 0,-28 0 15,28 0-15,-28 0 16,28 0-16,0 0 16,-28 0-16,-1 0 15,1 0-15,28 0 0,0 0 16,-28 0-16,0 0 16,28 0-1,-28 0-15,-1 0 16,1 0-16,0 0 15,0 0-15,0 0 0,0 0 16,0 0-16,0 0 0,28 0 0,-1 0 0,-27 0 16,0 0-16,0 0 15,0 0-15,0 0 0,0 0 16,0 0-16,0 0 16,0 0-16,0 0 15,0 0-15,-1 0 16,1 0-16,0 0 0,0 0 15,0 0-15,0 0 0,0 0 0,0 0 0,0 0 32,0 0-32,27 0 15,29 0-15,-56 0 0,0 0 16,0 0-16,28 0 0,-28 0 0,28 0 16,-1 0-16,1 0 15,0 0-15,-28 0 0,28 0 0,-28 0 16,0 0-16,-1 0 0,57 0 15,-56 0-15,0 0 0,0 0 16,0 0-16,28 0 0,-28 0 0,55 0 16,-55 0-1,0 0-15,0 0 16,28 0-16,-28 0 16,0 0-16,0 0 0,27 0 15,-27 0-15,0 0 0,0 0 0,28 0 16,0 0-16,-28 0 0,0 0 15,0 0-15,-28-27 16,27 27-16,1 0 0,0 0 0,0 0 16,0 0-16,0 0 0,0 0 15,0 0-15,0 0 16,0 0 0,-28-28 155,28 28-155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35:42.0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0,'0'-27'94,"28"27"-79,28 0-15,0 0 0,-28 0 16,111 0-16,-83 0 0,-28-28 15,0 28-15,28-28 0,55 28 0,-27 0 16,-28 0-16,0 0 0,-28 0 0,27 0 16,29 0-1,-28 0-15,28 0 16,-29 0-16,57 0 16,-56 0-16,0 0 0,27 0 15,-55 0-15,28 0 0,0 0 0,0 0 16,0 0-16,0 0 0,111 0 15,-83 0-15,27-28 16,-55 28-16,-28 0 0,56 0 16,-56 0-16,28 0 0,27 0 15,-55 0 1,0 0-16,28 0 0,-28 0 16,0 0-16,56 0 15,-29 0 1,1 0-16,-28 0 15,0 0-15,28 0 16,-28 0-16,0 0 0,0 0 16,-1 0-16,1 0 0,28 0 15,-28 0-15,0 0 0,0 0 16,28 0-16,-28 0 0,0 0 16,0 0-16,-1 0 0,29 0 15,0 0-15,-28 0 16,0 0-16,0 0 0,28 0 15,-28 0-15,27 0 0,1 0 16,-28 0-16,28 0 0,28 0 16,-29 0-16,1 0 15,0 0-15,-28 0 0,84 0 16,-84 0-16,0 0 0,-1 0 0,1 0 16,56 0-16,-56 0 0,28 0 15,28 0-15,-57 0 0,29 0 16,-28 0-1,28 0-15,-28 0 0,0 0 0,0 0 16,0 0-16,0 0 0,0 0 0,-1 0 0,29 0 0,-28 0 16,0 0-16,28 0 15,-28 0-15,28 0 16,-1 0-16,-27 0 0,28 0 16,-28 0-16,0 0 0,28 0 15,-28 0-15,0 0 0,0 0 0,27 0 16,29 0-16,-56 0 0,0 0 0,0 0 15,28 0-15,0 0 0,-29 0 0,1 0 16,0 0-16,28 0 0,0 0 0,-28 0 16,0 0-16,0 0 0,0 0 15,-1 0-15,29 0 16,-28 0-16,0 0 0,0 0 0,0 0 16,0 0-16,28 0 0,-28 0 15,-1 0-15,1 0 0,0 0 16,28 0-16,0 0 0,-28 0 0,0 0 0,0 0 15,0 0-15,27 0 0,-27 0 0,28 0 16,0 0-16,28 0 0,-1 0 16,-55 0-16,28 0 0,0 0 15,28 0-15,-56 0 16,0 0-16,27 0 0,-27 0 16,0 0-16,0 0 0,0 0 15,28 0-15,-28 0 0,28 0 16,-28 0-16,-1 0 0,1 0 15,0 0-15,0 0 0,0 0 0,0 0 0,0 0 32,0 0-32,0 0 15,0 0-15,0 0 0,-1 0 16,1 0-16,0 0 0,0 0 0,0 0 0,0 0 16,0 0-1,0-28-15,28 28 0,0-28 16,-29 28-16,85 0 15,0 0-15,-56 0 0,-29 0 0,85 0 16,-56 0-16,-28 0 0,28 0 16,-28 0-16,-1 0 0,29 0 15,28 0 1,-56 0-16,56 0 16,-56 0-16,55 0 0,-55 0 15,0 0 1,0 0-16,28 0 0,-28 0 15,0 0-15,0 0 16,0 0-16,27 0 0,-27 0 0,0 0 0,28-28 0,-28 28 16,0 0-16,0-28 0,0 28 15,0 0-15,27 0 0,1 0 16,-28 0-16,28 0 0,-28 0 16,0 0-16,28 0 15,-28 0-15,-1 0 0,29 0 0,-28 0 16,0 0-16,0 0 0,0 0 15,0 0-15,0 0 0,0 0 0,0 0 16,-1 0-16,1 0 0,0 0 0,0 0 16,0 0-16,0 0 15,0 0-15,0 0 0,0 0 0,0 0 0,0 0 16,0 0 0,-1 0-16,1 0 0,0 0 0,0 0 0,28 0 15,0 0 1,-28 0-16,28 0 0,-29 0 0,29 0 15,0 0-15,0 0 0,-28 0 16,28 0-16,-1 0 0,1 0 0,0 0 16,-28 0-16,0 0 0,28 0 0,0 0 15,-28 0-15,27 0 0,-27 0 0,0 0 16,0 0-16,0 0 0,0 0 0,0 0 16,0 0-16,0 0 0,27 0 15,1 0-15,-28 0 0,0 0 16,0 0-16,0 0 15,28 0-15,-28 0 0,0 0 0,0 0 16,27 0-16,1 0 16,0 0-16,28 0 15,-56 0 1,0 0-16,-1 0 0,29 0 16,0 0-16,28 0 0,-56 0 0,0 0 0,27 0 15,-27 0 1,28 0-16,-28 0 0,28 0 0,0 0 0,-28 0 15,55 0-15,-27 0 16,0 0-16,-28 0 0,28 0 16,-28 0-16,28 0 15,-29 0-15,1 0 0,56 0 16,-56 0-16,0 0 0,0 0 0,56 0 16,-57 0-16,29 0 15,0 0-15,-28 28 0,0-28 16,84 0-16,-57 0 0,1 28 15,0-28-15,0 0 0,0 0 0,0 28 16,-1-28-16,1 28 0,0-28 16,28 0-16,-28 28 0,-1-28 0,1 0 0,-28 0 15,0 0-15,28 0 0,-28 0 16,0 0-16,0 0 0,27 0 0,-27 0 16,0 0-16,0 0 0,0 0 31,0 0-31,0 0 15,0 0 1,0 0-16,0 0 16,0 0 15,27 0-31,-27 0 0,28 0 16,56 0-16,-28 0 15,-29 0-15,1 0 0,0 0 0,56 0 16,-57 0-1,57 0-15,-56 0 0,0 0 16,27 0-16,-27 0 16,-28 0-16,0 0 0,0 0 15,0 0-15,0 0 16,0 0-16,0 0 109,0 0-109,27 0 16,1 0-16,0 0 0,0 0 0,56 0 16,-1 0-1,1 0-15,-28 0 16,-1 0-16,1 0 15,-28 0-15,-28 0 16,0 0-16,0 0 16,0 0-16,-1 0 0,1 0 15,0 0-15,0 0 16,56 0-16,-28 0 0,0 0 16,-1 0-16,1 0 0,0 0 15,0 0-15,0 0 0,27 0 16,-55 0-16,28 0 0,0 0 0,0 0 0,-28 0 15,28 0-15,-29 0 0,29 0 0,-28 0 16,0 0-16,0 0 16,0 0-16,0 0 0,0 0 15,0 0 267,0 0-267,-1 0 32,1 0-47,0 0 0,0 0 16,0 0-16,28 0 0,-28 0 0,56 0 15,-56 0 1,-1 0-16,1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48:39.2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0,'27'0'156,"1"0"-156,28 0 0,0 0 0,28 0 0,-28 0 16,-1 0-16,29 0 0,-28 0 16,56 0-16,-57 0 0,-27 0 0,28 0 0,0 0 15,0 0-15,0 0 16,-1 0-16,1 0 0,0 0 0,0 0 0,0 0 16,-28 0-16,0 0 0,27 0 0,1 0 0,-28 0 15,28 0-15,-28 0 0,0 0 16,0 0-16,0 0 0,0 0 0,27 0 0,-27 0 15,0 0-15,0 0 16,0 0-16,0 0 0,0 0 0,28 0 0,-1 0 16,1 0-16,-28 0 0,0 0 15,0 0-15,28 0 0,-28 0 0,28 0 0,-1 0 16,1 0 0,0 0-16,0 0 0,-28 0 0,28 0 0,-28 0 15,27 0-15,-27 0 0,28 0 0,-28 0 16,0 0-16,0 0 0,0 0 15,28 0-15,-29 0 0,29 0 16,-28 0-16,0 0 0,28 0 16,0 0-16,0 0 0,-1 0 0,1 0 0,0 0 15,0 0-15,0 0 0,0 0 16,-1 0-16,-27 0 0,0 0 0,28 0 0,0 0 16,-28 0-16,28 0 0,-29 0 0,1 0 0,0 0 15,0 0-15,0 0 16,0 0-16,28 0 0,0 0 0,-28 0 15,0 0-15,27 0 0,1 0 16,0 0-16,0 0 0,0 0 0,-1 0 16,1 0-16,28 0 15,-28 0-15,-28 0 0,28 0 0,-29 0 0,1 0 16,0 0-16,0 0 0,28 0 0,-28 0 0,0 0 16,0 0-1,0 0-15,0 0 0,0 0 0,-1 0 16,1 0-16,0 0 15,0 0 1,0 0-16,0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49:29.2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0,'27'0'94,"29"0"-94,-28 0 15,0 0-15,28 0 0,0 0 0,0 0 0,-1 0 16,1 0-16,0 0 0,0 0 16,0 0-16,27 0 0,-27 0 0,28 0 15,-28 0-15,28 0 0,-29 0 16,29 0-16,-28 0 0,28 0 0,-29 0 0,1 0 16,0 0-16,28 0 0,-28 0 0,27 0 0,-27 0 15,56 0-15,-56 0 0,27 0 16,-27 0-16,0 0 0,28 0 0,-28 0 0,27 0 15,-27 0-15,28 0 16,-28 0-16,28 0 0,-29 0 0,1 0 0,28 0 16,-28 0-16,0 0 0,27 0 15,-55 0-15,28 0 0,0 0 0,0 0 0,-1 0 16,-27 0-16,0 0 16,28 0-16,-28 0 0,0 0 0,28 0 0,-28 0 15,0 0-15,27 0 0,1 0 0,-28 0 0,28 0 16,0 0-16,0 0 15,-1 0-15,1 0 0,0 0 0,-28 0 0,28 0 0,0 0 16,0 0-16,-1 0 16,1 0-16,-28 0 0,0 0 0,0 0 0,0 0 15,28 0-15,-1 0 0,1 0 16,0 0-16,0 0 0,0 0 0,0 0 0,27 0 16,-55 0-16,28 0 0,0 0 0,-28 0 15,0 0-15,0 0 16,0 0-16,-1 0 0,1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2:37.2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0 212 0,'28'0'62,"0"0"-62,-1 0 0,1 0 16,28 0-16,0 0 0,0 0 0,28 0 0,27 0 16,-27-28-16,-28 28 0,28-28 15,-1 28-15,-27 0 0,56 0 0,-84 0 0,28 0 16,55 0-16,-27 0 16,0 0-16,-29-27 0,-27 27 0,0 0 15,0-28-15,0 28 16,0-28-16,28 28 0,28 0 0,-29-28 15,1 28-15,0 0 0,28 0 0,-28 0 16,27 0-16,29 0 0,-56 0 0,28 0 0,-29 0 16,29 0-16,0 0 0,0 0 0,-29 0 0,1 0 15,28 0-15,-28 0 0,55 0 16,-83 0-16,28 0 0,56 0 0,-84 0 0,28 0 16,55 0-16,-55 0 15,28 0-15,-28 0 0,-1 0 0,29 0 0,0 0 16,-28 0-16,27 0 0,-27 0 15,0 0-15,0 0 0,28 0 16,-29 0-16,1 0 0,-28 0 0,28 0 16,0 0-16,-28 0 0,28 0 0,-28 0 15,-1 0-15,1 0 0,0 0 0,0 0 16,0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58:18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0,'28'0'156,"28"0"-140,0 0-16,0 0 0,-1 0 0,1 0 0,28 28 15,-28-28-15,0 28 0,0-28 0,-1 0 16,29 0-16,-28 0 0,0 0 16,27 28-16,-27-28 0,0 28 0,0-28 0,0 27 15,-28-27-15,28 0 0,-29 0 16,1 0-16,0 0 0,28 0 0,-28 0 0,28 28 16,-28-28-16,0 28 15,27-28-15,-27 28 0,0-28 0,28 0 16,-28 0-16,0 0 0,0 0 15,28 0-15,-28 0 0,-1 0 0,29 0 0,0 0 16,0 0-16,-28 0 0,0 0 0,28 0 16,-1 0-1,1 0-15,-28 0 0,28 0 0,0 0 0,0 0 16,-1 0-16,1 0 16,-28 0-16,28 0 0,0 0 0,0 0 0,-28 0 15,-1 0-15,29 0 16,-28 0-16,28 0 0,-28 0 0,28 0 0,0 0 15,-1 0-15,1 0 0,0 0 0,-28 0 16,28 0-16,-28 0 0,0 0 16,0 0-16,-1 0 0,29 0 0,-28 0 0,0 0 15,0 0-15,0 0 16,0 0-16,0 0 0,0 0 0,0 0 16,0 0-16,-1 0 15,1 0-15,0 0 0,0 0 0,0 0 0,0 0 16,0 0-16,0 0 0,28 0 15,-28 0-15,-1 0 16,1 0-16,0 0 0,0 0 16,0 0-1,0 0-15,0 0 0,0 0 0,0 0 16,0 0-16,0 0 16,-1 0-1,-27-28 79,28 28-94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58:54.1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 0,'56'0'78,"-1"0"-78,29 0 0,28 0 0,-29 0 16,1 0-16,0 0 0,56 0 15,-57 0-15,1 0 0,56 0 0,-57 0 0,29 0 16,0 0-16,-1 0 0,1 0 16,0-27-16,-29 27 0,57-28 0,-56 0 0,-1 28 15,1 0-15,0 0 16,27 0-16,-27 0 0,0 0 0,0 0 15,27 0-15,-27 0 0,0 0 0,-28 0 16,55 0-16,-55 0 0,28 0 0,-28 0 0,55 0 16,-83 0-16,28 0 0,0 0 0,0 0 0,-1 0 15,1 0-15,0 0 16,28 0-16,-28 0 0,0 0 0,-1 0 0,1 0 16,0 0-16,-28 0 0,0 0 15,28 0-15,-1 0 0,1 0 0,-28 0 16,28 0-16,-28 0 0,28 0 15,0 0-15,-29 0 0,1 0 0,0 0 16,0 0-16,0 0 0,0 0 16,0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00:39.4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0,'56'27'109,"-28"-27"-109,0 0 0,-28 28 0,28-28 16,28 28-16,-29-28 16,29 0-16,-28 0 0,0 0 0,0 0 0,0 0 15,28 28-15,-28-28 0,27 0 16,1 0-16,-28 0 0,0 0 0,0 0 0,28 0 15,-28 0-15,28 0 0,-28 0 0,-1 0 16,1 0-16,28 0 16,-28 0-16,0 0 0,28 0 15,-28 0-15,0 0 16,0 0-16,-1 0 0,29 0 0,-28 0 31,0 0-31,0 0 0,0 0 0,0 0 16,0 0-1,0 0-15,0 0 0,-1 0 0,1 0 16,0 0-16,0 0 31,0 0-31,0 0 0,0 0 16,0 0-16,0 0 16,0 0-16,0 0 0,0 0 15,-1 0 1,1 0-16,0 0 0,0 0 15,0 0 1,0 0-16,0 0 0,0 0 0,0 0 16,0 0-16,0 0 0,-1 0 15,1 0-15,28 0 16,-28 0-16,28 0 0,0 0 16,-28 0-1,0 0-15,-1 0 0,1 0 16,0 0-16,56 0 0,-56 0 15,0 0-15,0 0 0,0 0 0,28 0 16,-29 0-16,29 0 0,-28 0 16,0 0-16,28 0 15,-28 0-15,0 0 0,28 0 0,-1 0 16,-27 0 0,0 0-16,28 0 0,-28 0 0,0 0 15,28 0 1,-28 0-16,0 0 0,-1 0 15,1 0 1,0 0-16,28 0 0,-28 0 0,0 0 16,0 0-16,0 0 0,28 0 15,-29 0-15,29 0 16,-28 0-16,0 0 0,28 0 16,-28 0-16,0 0 15,0 0-15,0 0 0,55 0 0,-27 0 16,-28 0-1,0 0-15,28 0 0,28 0 0,-57 0 0,29 0 16,-28 0-16,28 0 0,-28 0 0,0 0 16,28 0-1,-28 0-15,-1 0 0,29 0 0,-28 0 0,0 0 16,0 0-16,0 0 16,0 0-16,0 0 0,0 0 0,0 0 15,-1 0-15,1 0 16,0 0-16,0 0 0,0 0 0,0 0 15,0 0-15,0 0 16,0 0-16,0 0 0,0 0 0,0 0 16,-1 0-16,1 0 0,0 0 0,0 0 0,28 0 15,-28 0 1,28 0-16,-28 0 0,27 0 0,-27 0 0,28 0 16,-28 0-16,28 0 15,0 0-15,-28 0 0,28 0 0,-29 0 16,29 0-16,28 0 15,-56 0-15,0 0 0,0 0 16,0 0-16,0 0 0,55 0 0,-27 0 16,-28 0-16,0 0 0,0 0 15,0 0-15,0 0 0,0 0 16,55 0-16,-55 0 16,0 0-16,0 0 15,0 0-15,28 0 0,0 0 16,-28 0-16,-1 0 0,29 0 15,-28 0 1,0 0-16,0 0 0,0 0 16,0 0-16,28 0 0,-28 0 15,-1 0 1,1 0-16,0 0 16,0 0-16,0 0 15,0 0-15,0 0 0,0 0 0,28 0 16,-28 0-1,-1 0-15,1 0 0,28 0 16,-28 0-16,0 0 0,0 0 0,0 0 16,28 0-16,-28 0 15,27 0-15,-27 0 0,28 0 0,-28 0 16,0 0-16,28 0 0,0 0 16,-28 0-16,-1 0 0,1 0 0,28 0 0,-28 0 15,28 0-15,-28 0 16,0 0-16,28 0 0,-28 0 0,-1 0 15,1 0-15,0 0 0,0 0 16,0 0-16,0 0 0,0 0 0,0 0 0,28 0 16,-28 0-16,-1 0 0,29 0 15,-28 0 1,28 0-16,-28 0 0,0 0 0,0 0 16,0 0-16,0 0 0,27 0 15,-27 0-15,0 0 0,28 0 0,-28 0 16,0 0-16,0 0 15,0 0-15,0 0 0,0 0 0,-1 0 0,1 0 16,0 0-16,0 0 0,0 0 0,0 0 0,0 0 16,28 0-16,-28 0 0,0 0 15,-1 0-15,1 0 0,28 0 0,-28 0 16,0 0-16,28 0 16,-28 0-16,0 0 0,0 0 15,-1 0-15,1 0 0,0 0 0,0 0 16,28 0-16,-28 0 0,28 0 0,-28 0 0,28 0 15,-29 0 1,1 0-16,28 0 0,-28 0 0,0 0 16,0 0-16,0 0 0,0 0 15,0 0-15,0 0 16,-1 0-16,1 0 0,0 0 16,0 0-1,0 0-15,0 0 0,0 0 16,28 0-16,-28 0 15,28 0-15,-29 0 0,1 0 0,0 0 16,0 0-16,56 0 0,-56 0 16,28 0-16,-1 0 15,-27 0-15,28 0 0,-28 0 16,0 0-16,56 0 16,-28 0-16,-29 0 0,57 0 15,-56 0-15,84 0 16,-56 0-16,-28 0 15,27 0-15,29 0 0,-56 0 16,28 0-16,28 0 0,-29 0 16,29 0-16,-56 0 0,28 0 0,55 0 15,1 0 1,-56 0-16,28 0 0,-56 0 0,83 0 16,-83 0-16,28 0 15,0 0-15,28 0 0,-57 0 16,29 0-16,0 0 15,0 0-15,-28 0 0,28 0 0,0 0 0,-1 0 16,1 0-16,-28 0 0,28 0 0,-28 0 0,0 0 16,28 0-16,-29 0 0,1 0 15,28 0-15,-28 0 0,0 0 0,0 0 16,28 0 0,-28 0-16,27 0 0,-27 0 0,28 0 15,0 0-15,-28 0 0,28 0 16,-28 0-16,28 0 0,-1 0 0,-27 0 15,28 0-15,28 0 16,-28 0-16,-1 0 0,1 0 16,-28 0-16,28 0 0,0 0 0,-28 0 0,28 0 15,27 0 1,1 0-16,-56 0 0,0 0 16,28 0-16,-28 0 0,55 0 15,-27 0-15,-28 0 0,56 0 16,-56 0-1,0 0-15,0 0 0,27 0 0,29 0 16,-28 0-16,56 0 0,-84 0 16,83 0-1,-55 0-15,-28 0 0,0 0 0,28 0 0,-28 0 0,83 0 16,-27 0 0,-56 0-16,28 0 0,27 0 15,-55 0-15,0 0 16,56 0-16,0 0 0,-56 0 15,0 0-15,-1 0 16,85 0-16,-28 0 0,55 0 16,-83 0-16,-28 0 0,28 0 15,0 0-15,-28 0 16,0 0-16,-1 0 0,1 0 0,28 0 16,0 0-16,28 0 0,-28 0 15,27 0-15,-27 0 0,0 0 16,-28 0-16,0 0 15,28 0-15,-28 0 0,55 0 0,-55 0 16,0 0-16,0 0 16,0 0-16,0 0 0,0 0 0,0 0 15,0 0-15,0 0 94,-1 0-94,1 0 16,28 0-16,0 0 0,-28 0 0,0 0 0,0 0 15,28 0-15,-29 0 0,1 0 16,0 0-16,0 0 0,0 0 0,0 0 16,0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01:35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0,'28'0'110,"28"0"-110,-28 0 15,0 0-15,0 0 0,27 0 0,1 0 16,0 0-16,0 0 0,0 0 16,27 0-16,-27 0 0,0 0 0,0 0 0,0 0 15,0 0-15,83 0 16,-83 0-16,56 0 0,-1 0 16,-55 0-1,0 0-15,56 0 0,-57 0 0,29 0 16,-28 0-16,28 0 0,-28 0 0,-1 0 0,29 0 15,-28 0-15,28 0 0,-29 0 16,29 0-16,28 0 0,-28 0 0,-1 0 0,-27 0 16,0 0-16,28 0 15,-28 0-15,27 0 0,-27 0 0,0 0 0,0 0 16,0 0-16,27 0 0,-27 0 16,0 0-16,-28 0 0,0 0 0,0 0 0,28 0 15,-29 0-15,29 0 0,-28 0 0,0 0 0,0 0 16,28 0-16,-28 0 15,28 0-15,55 0 0,-83 0 0,56 0 16,-28 0 0,-1 0-16,-27 0 0,56 0 0,-28 0 15,0 0-15,-28 0 16,28 0-16,-1 0 0,-27 0 0,0 0 16,28 0-16,-28 0 0,0 0 15,28 0-15,-28 0 0,27 0 0,1 0 0,-28 0 16,0 0-16,0 0 0,28 0 0,-28 0 15,0 0 1,-1 0-16,1 0 16,28 0-16,-28 0 15,0 0-15,0 0 0,0 0 0,56 0 16,-56 0 0,-1 0-16,1 0 0,0 0 0,0 0 15,0 0-15,0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07:29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0 224 0,'0'-28'140,"0"0"-140,0 0 16,28 28-16,28 0 16,-1 0-16,-27 0 15,28 0-15,28 0 0,-28 0 0,55 0 16,-55 0-16,0 0 16,0 0-16,0 0 0,27 0 0,-27 0 0,0 0 15,0 0-15,28 0 0,-29 0 16,-27 0-16,28 0 0,0 0 15,-28 0-15,28 0 0,-28 0 0,27 0 16,1 0-16,-28 0 0,28 0 0,-28 0 0,0 0 16,0 0-16,0 0 0,0 0 0,27 0 0,-27 0 15,0 0 1,0 0-16,28 0 0,-28 0 0,0 0 16,0 0-16,0 0 0,0 0 15,-1 0-15,1 0 0,28 0 0,-28 0 16,0 0-1,28 0-15,-28 0 0,0 0 16,0 0-16,-1 0 0,1 0 16,0 0-16,0 0 0,0 0 15,0 0-15,0 0 0,0 0 16,28 0 0,-28 0-16,0 0 0,-1 0 15,1 0-15,0 0 16,0 0-16,0 0 0,0 0 15,0 0-15,0 0 0,0 0 16,0 0-16,0 0 0,-1 0 16,1 0-16,0 0 0,0 0 15,0 0-15,0 0 16,0 0-16,0 0 0,0 0 0,0 0 0,0 0 16,0 0-1,-1 0-15,29 0 0,-28 0 16,0 0-16,0 0 0,0 0 15,0 0-15,0 0 0,0 0 0,0 0 16,-1 0-16,1 0 0,0 0 0,0 0 16,0 0-16,0 0 15,0 0-15,0 0 0,0 0 16,0 0-16,0 0 16,-1 0-16,1 0 0,0 0 0,0 0 15,0 0-15,28 0 16,-28 0-16,0 0 0,0 0 15,0 0-15,0 0 0,-1 0 16,57 0-16,-56 0 16,0 0-16,0 0 0,0 0 0,0 0 15,0 0-15,0 0 16,-1 0-16,1 0 0,0 0 0,0 0 16,0 0-16,0 0 15,0 0-15,0 0 0,0 0 16,0 0-16,0 0 15,-1 0-15,1 0 0,0 0 0,0 0 16,0 0-16,0 0 0,0 0 16,28 0-16,-28 0 15,0 0-15,0 0 0,-1 0 0,1 0 16,0 0-16,28 0 16,-28 0-16,28 0 0,-28 0 15,0 0-15,0 0 16,-1 0-16,1 0 0,0 0 0,28 0 15,-28 0-15,0 0 0,0 0 0,28 0 16,-28 0 0,0 0-16,-1 0 0,1 0 0,0 0 0,0 0 15,0 0-15,0 0 0,0 0 16,0 0-16,0 0 0,28 0 0,27 0 16,-55 0-1,0 0-15,28 0 0,-28 0 16,0 0-16,0 0 0,0 0 15,27 0-15,-27 0 0,56 0 16,-56 0-16,0 0 0,0 0 0,28 0 16,-28 0-16,27 0 15,-27 0-15,0 0 16,28 0-16,0 0 0,-28 0 16,0 0-16,0 0 0,27 0 0,-27 0 15,0 0-15,28 0 0,-28 0 16,0 0-16,0 0 0,28 0 0,-1 0 15,-27 0-15,0 0 0,0 0 16,0 0-16,0 0 0,0 0 16,0 0-16,0 0 0,28 0 15,-29 0 1,1 0-16,0 0 0,28 0 16,-28 0-1,0 0-15,0 0 0,0 0 0,0 0 16,0 0-16,-1 0 15,1 0-15,0 0 0,0 0 16,0 0-16,0 0 0,0 0 16,0 0-16,0 0 15,0 0 17,0 0-17,0 0-15,-1 0 16,1 0-16,0 0 0,0 0 0,0 0 15,0 0-15,0 0 0,0 0 0,0 0 16,0 0-16,27 0 16,1 0-16,-28 0 0,28 0 0,-28 0 0,0 0 15,0 0-15,28 0 0,-1 0 16,1 0-16,0 0 0,0 0 0,0 0 0,0 0 16,-1 0-16,-27 0 15,0 0-15,28 0 0,0 0 0,0 0 0,-1 0 0,1 0 16,0 0-16,0 0 15,0 0-15,0 0 0,-29 0 0,29 0 16,-28 0-16,28 0 0,0 0 0,-28 0 16,0 0-16,55 0 15,-55 0-15,0 0 0,0 0 16,0 0-16,0 0 16,0 0-16,0 0 15,0 0 1,0 0-16,0 0 47,-1 0-47,1 0 15,0 0 1,28 0-16,-28 0 0,0 0 0,28 0 0,-28 0 16,0 0-16,0 0 15,27 0-15,-27 0 0,0 0 0,0 0 0,0 0 16,0 0-16,0 0 15,0 0-15,0 0 0,-28-28 0,28 28 16,-1 0-16,29 0 0,-28 0 0,0 0 16,0 0-16,0 0 15,0 0-15,0 0 0,28 0 0,-29 0 16,1 0-16,0 0 16,0 0-16,0 0 0,0 0 0,0 0 0,28 0 15,0 0 1,-28 0-16,27 0 0,1 0 0,-28 0 15,0 0-15,0 0 16,0 0-16,0-28 0,0 28 0,0 0 0,-1 0 16,1 0-16,0 0 0,0 0 0,0 0 15,0 0-15,0 0 0,0 0 16,0 0-16,0 0 0,0 0 0,-1 0 16,1 0-16,0 0 15,0 0-15,0 0 0,0 0 16,0 0-16,0 0 0,0 0 15,0 0-15,0 0 0,0 0 16,-1 0-16,1 0 0,0 0 0,0 0 16,0 0-16,0 0 15,0 0-15,0 0 0,0 0 0,0 0 16,27 0-16,-27 0 16,0 0-16,28 0 0,-28 0 0,0 0 15,0 0 1,0 0-16,0 0 0,0 0 0,0 0 15,-1 0-15,1 0 0,0 0 0,0 0 16,0 0 0,0 0-16,0 0 0,0 0 15,0 0-15,0 0 16,0 0-16,-1 0 0,1 0 16,0 0-16,0 0 15,0 0-15,0 0 0,28-28 0,-28 28 16,0 0-16,0 0 15,-1 0-15,1 0 0,0 0 0,0 0 16,0 0-16,0 0 0,0 0 0,0 0 16,0 0-16,0 0 15,0 0-15,0 0 0,-1 0 0,1 0 16,0-28-16,-28 0 16,28 28-16,0 0 0,0 0 15,0 0-15,0 0 16,0 0-16,0 0 15,0 0-15,-1 0 0,1 0 0,0 0 16,0 0 0,0 0-16,28 0 0,-28 0 0,0 0 0,0 0 15,27 0-15,-27 0 16,0 0-16,28 0 0,-28 0 0,0 0 16,0 0-16,28 0 15,-28 0-15,0 0 0,-1 0 0,1 0 16,0 0-16,0 0 0,0 0 0,0 0 0,0 0 15,0 0 1,0 0-16,0 0 0,0 0 0,-1 0 16,1 0-1,0 0-15,0 0 32,0 0-32,0 0 15,0 0 1,0 0-16,0 0 15,0 0-15,0 0 16,0 0 0,-1 0-16,1 0 15,0 0 1,0 0-16,0 0 16,0 0-16,0 0 15,0 0-15,0 0 16,0 0-16,0 0 0,-1 0 15,1 0-15,0 0 16,0 0-16,0 0 0,0 0 0,0 0 0,0 0 16,0 0-1,0 0-15,0 0 0,-1 0 0,1 0 0,0 0 16,0 0 0,0 0-16,0 0 0,0 0 0,0 0 15,0 0-15,0 0 16,0 0-16,0 0 0,-1 0 0,1 0 0,0 0 15,0 0-15,0 0 0,0 0 0,0 0 0,0 0 16,28 0 0,-28 0-16,-1 0 0,1 0 0,0 0 0,0 0 15,0 0-15,0 0 16,0 0-16,0 0 0,0 0 16,0 0-1,0 0 32,-1 0-16,1 0-31,0 0 0,0 0 16,0 0-16,0 0 0,0 0 16,28 0-16,-28 0 0,28 0 0,-29 0 15,1 0-15,28 0 16,-28 0-16,0 0 0,0 0 0,0 0 15,0 0-15,0 0 0,27 0 16,-27 0-16,0 0 16,0 0-16,0 0 0,0 0 15,0 0 1,0 0-16,0 0 31,0 0-31,0 0 16,0 0-16,-1 0 0,1 0 0,0 0 31,0 0-31,0 0 0,0 0 0,0 0 16,0 0-1,0 0-15,0 0 16,0 0-16,-1 0 16,1 0-16,0 0 15,0 0-15,0 0 16,0 0-16,0 0 0,28 0 15,-28 0-15,0 0 0,-1 0 16,1 0-16,0 0 16,0 0-16,0 0 0,0 0 15,0 0-15,0 0 16,0 0-16,0 0 0,0 0 16,0 0-1,-1 0-15,1 0 0,0 0 0,0 0 0,0 0 0,28 0 16,-28 0-16,28 0 0,-28 0 15,-1 0-15,29 0 16,-28 0-16,28 0 0,-28 0 16,0 0-16,0 0 0,0 0 15,0 0-15,-1 0 0,29 0 16,-28 0-16,0 0 16,0 0-16,0 0 0,0 0 0,0 0 0,0 0 15,28 0-15,-29 0 0,29 0 16,-28 0-16,56 0 15,-56 0-15,0 0 0,0 0 0,0 0 32,-1 0-32,1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07:39.3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0,'27'0'203,"29"0"-203,0 0 0,0 0 16,0 0-16,0 0 0,-1 0 0,1 0 15,0 0-15,28 0 0,-28 0 0,-1 0 0,-27 0 16,28 0-16,-28 0 0,0 0 15,28 28-15,-28-28 0,0 28 0,0-28 0,27 28 16,-27-28-16,0 0 16,0 0-16,0 0 0,28 0 0,-28 0 0,28 0 15,-1 28-15,29 0 16,-56-28-16,28 0 0,-28 0 0,0 0 16,0 0-16,0 0 0,-1 0 0,29 0 15,-28 0 1,0 0-16,0 0 0,0 0 0,0 0 15,0 0-15,0 0 16,0 0-16,-1 0 0,1 0 0,0 0 16,0 0-16,0 0 15,0 0-15,0 0 0,0 0 0,0 0 16,0 0 0,0 0-16,-1 0 0,1 0 0,0 0 0,0 0 15,0 0-15,28 0 0,-28 0 0,28 0 16,-28 0-16,0 0 15,-1 0-15,29 0 0,-28 0 0,0 0 16,0 0-16,28 0 16,-28 0-16,0 0 0,0 0 15,-1 0-15,1 0 0,0 0 0,0 0 16,0 0-16,0 0 0,0 0 0,0 0 16,0 0-16,0 0 15,0 0-15,0 0 0,-1 0 0,1 0 16,0 0-16,0 0 0,0 0 0,0 0 0,0 0 15,0 0 1,0 0-16,0 0 0,0 0 0,-1 0 0,29 0 16,-28 0-16,28 0 15,-28 0-15,0 0 0,28 0 16,-28 0-16,27 0 16,-27 0-16,0 0 0,28 0 0,-28 0 15,0 0-15,0 0 16,0 0-16,28 0 0,-29 0 0,1 0 15,0 0-15,0 0 0,0 0 0,0 0 16,0 0-16,0 0 16,56 0-16,-57 0 0,29 0 15,-28 0-15,28 0 16,-28 0-16,0 0 0,28 0 0,-28 0 0,-1 0 16,1 0-16,28 0 15,-28 0-15,28 0 0,-28 0 0,56 0 16,-56 0-16,-1 0 0,1 0 0,0 0 15,0 0-15,0 0 16,0 0-16,0 0 0,0 0 16,0 0-16,0 0 15,0 0-15,-1 0 16,1 0-16,0 0 16,0 0-16,0 0 15,0 0-15,0 0 16,0 0-1,0 0-15,0 0 16,0 0-16,0 0 16,-1 0-16,1 0 15,0 0-15,0 0 16,0 0-16,0 0 0,0 0 0,0 0 16,0 0-16,0 0 0,0 0 15,-1 0-15,1 0 0,0 0 0,0 0 16,0 0-16,0 0 0,0 0 0,0 0 15,0 0-15,0 0 16,27 0-16,-27 0 0,0 0 16,0 0-16,0 0 15,0 0-15,0 0 0,0 0 0,0 0 0,0 0 16,28 0-16,-29 0 16,1 0-16,0 0 0,0 0 0,0 0 0,0 0 15,28 0-15,-28 0 16,0 0-16,0 0 0,-1 0 0,1 0 15,0 0-15,28 0 0,0 0 0,-28 0 16,0 0-16,0 0 16,0 0-16,-1 0 0,1 0 15,0 0-15,0 0 0,28 0 16,-28 0-16,0 0 0,0 0 0,28 0 0,-28 0 16,-1 0-1,1 0-15,0 0 0,0 0 16,0 0-16,0 0 15,0 0-15,0 0 16,0 0 0,0 0-16,0 0 0,27 0 0,-27 0 15,28 0-15,-28 0 16,0 0-16,0 0 0,0 0 0,0 0 16,28 0-16,-29 0 0,1 0 0,0 0 15,56 0-15,-56 0 16,0 0-16,0 0 0,0 0 0,0 0 15,-1 0-15,1 0 16,0 0-16,0 0 0,0 0 0,0 0 0,0 0 31,0 0-31,0 0 0,0 0 0,0 0 0,-1 0 16,1 0-16,0 0 0,0 0 0,0 0 16,0 0-1,0 0-15,0 0 0,0 0 0,0 0 16,0 0-16,0 0 15,-1 0-15,1 0 0,0 0 0,0 0 16,0 0-16,0 0 16,0 0-16,0 0 15,0 0 1,0 0-16,0 0 16,-1 0-16,1 0 0,0 0 15,0 0 1,0 0-16,0 0 0,0 0 0,0 0 0,0 0 31,0 0-31,0 0 0,-1 0 0,1 0 0,0 0 16,0 0-1,0 0-15,0 0 0,0 0 0,0 0 16,0 0-16,0 0 0,0 0 16,0 0-16,-1 0 15,1 0-15,0 0 0,0 0 16,0 0-16,0 0 0,0 0 15,0 0-15,0 0 0,0 0 16,0 0 0,-1 0-16,1 0 0,0 0 0,0 0 15,0 0-15,0 0 16,0 0-16,0 0 16,0 0 15,0 0 328,0 0-359,0 0 0,27 0 0,1 0 0,0 0 16,0 0-16,-28 0 0,28 0 15,-1 0-15,1 0 0,0 0 0,0 0 0,0 0 16,-1 0-16,1 0 16,-28 0-16,0 0 0,0 0 0,0 0 0,0 0 15,0 0-15,0 0 0,0 0 0,0 0 188,-1 0 1140,1 0-1312,0 0 171,28 0-171,-28 0-1,0 0-15,28 0 0,-28 0 0,27 0 0,1 0 16,-28 0 0,0 0-16,0 0 0,0 0 0,0 0 15,0 0-15,0 0 47,0 0-31,-1 0-1,1 0 1,0 0 0,0 0-16,0 0 15,0 0-15,0 0 0,0 0 16,0 0-1,0 0-15,0 0 0,0 0 16,-1 0-16,1 0 0,0 0 16,0 0-16,0 0 31,0 0 0,0 0-15,0 0 15,0 0-31,0 0 16,0 0 15,-1 0-31,1 0 16,0 0-16,0 0 15,0 0-15,0 0 16,0 0-16,0 0 15,28 0-15,-28 0 0,0 0 16,-1 0-16,1 0 0,0 0 16,0 0-16,0 0 15,0 0-15,0 0 16,0 0-16,0 0 16,0 0-16,0 0 0,-1 0 31,1 0-31,0 0 0,0 0 15,0 0 1,0 0-16,0 0 16,0 0-1,0 0 1,0 0-16,0 0 16,-1 0-1,1 0-15,0 0 0,0 0 16,0 0-1,0 0-15,0 0 0,0 0 0,0 0 0,0 0 16,28 0-16,-29 0 16,1 0-16,0 0 15,0 0-15,0 0 0,0 0 32,0 0-32,0 0 0,0 0 15,0 0-15,0 0 16,-1 0-16,1 0 0,0 0 15,0 0 1,0 0-16,0 0 0,0 0 16,0 0-16,0 0 15,0 0 1,0 0-16,-1 0 0,1 0 16,0 0-1,0 0-15,0 0 0,0 0 0,0 0 16,0 0-16,0 0 15,0 0-15,0 0 16,0 0-16,-1 0 0,1 0 31,0 0-31,0 0 16,0 0 0,0 0-1,0 0 141,0 0-156,83 0 16,-55 0-16,-28 0 0,28 0 0,28 0 16,-28 0-16,-1 0 15,-27 0-15,28 0 0,-28 0 0,28 0 16,0 0-16,0 0 16,-29 0-16,1 0 0,0 0 15,28 0 1,28 0-16,-56 0 15,0 0-15,0 0 16,-1 0 0,1 0-1,0 0-15,0 0 0,0 0 16,0 0-16,0 0 16,0 0-16,0 0 15,0 0-15,0 0 0,0 0 16,-1 0-16,1 0 15,0 0-15,0 0 0,0 0 16,0 0 0,0 0-16,0 0 15,0 0-15,0 0 0,0 0 0,-1 0 16,1 0-16,0 0 16,56 0-16,-28 0 0,-28 0 15,0 0 1,0 0-16,-1 0 0,1 0 0,0 0 15,0 0 1,0 0-16,0 0 0,0 0 16,0 0-16,0 0 15,0 0-15,0 0 16,0 0-16,-1 0 0,1 0 16,0 0-1,0 0-15,0 0 16,0 0-1,0 0-15,0 0 0,0 0 16,0 0-16,0 0 16,-1 0-16,29 0 0,-28 0 15,0 0-15,0 0 0,0 0 0,0 0 16,28 0-16,-28 0 16,0 0-16,-1 0 15,1 0-15,0 0 16,0 0-16,0 0 0,0 0 15,0 0-15,0 0 16,0 0-16,0 0 0,0 0 31,-1 0-31,1 0 16,0 0 0,0 0-1,0 0-15,0 0 0,0 0 0,0 0 16,0 0-16,28 0 0,-1 0 15,-27 0-15,28 0 0,-28 0 16,0 0-16,0 0 0,28 0 16,0 0-16,-29 0 0,1 0 0,0 0 15,0 0-15,28 0 0,-28 0 0,28 0 0,-28 0 16,0 0-16,27 0 16,-27 0-16,0 0 0,0 0 0,0 0 0,0 0 15,0 0 1,0 0-16,0 0 0,0 0 0,27 0 15,-27 0 1,0 0-16,0 0 0,0 0 16,0 0-16,28 0 15,-28 0-15,0 0 0,0 0 0,27 0 16,-27 0-16,28 0 0,-28 0 0,0 0 16,28 0-16,0 0 15,-29 0-15,1 0 0,0 0 0,0 0 16,28 0-16,-28 0 15,0 0-15,0 0 0,0 0 0,0 0 0,27 0 32,1 0-32,-28 0 0,28 0 15,-28 0-15,28 0 0,-28 0 16,0 0-16,-1 0 0,29 0 16,0 0-16,0 0 0,-28 0 0,28 0 15,-28 0-15,-1 0 16,1 0-16,56 0 0,-28 0 0,0 0 15,0 0-15,-28 0 16,-1 0-16,1 0 0,0 0 0,28 0 0,-28 0 16,0 0-16,0 0 15,0 0-15,0 0 0,0 0 0,-1 0 16,29 0-16,-28 0 0,0 0 0,0 0 16,0 0-16,0 0 15,0 0-15,0 0 0,0 0 16,-1 0-16,1 0 15,0 0-15,0 0 0,0 0 0,0 0 16,0 0-16,0 0 16,0 0-16,56 0 15,-29 0-15,-27 0 0,28 0 16,-28 0 0,0 0-16,0 0 0,0 0 0,0 0 15,0 0-15,-1 0 16,1 0-16,0 0 0,0 0 15,0 0 1,0 0-16,0 0 0,0 0 0,0 0 16,0 0-1,0 0-15,0 0 0,-1 0 16,1 0-16,0 0 0,0 0 109,0 0-109,28 0 0,0 0 0,0 0 16,-29 0-16,1 0 16,56 0-16,-28 0 0,-28 0 0,83 0 15,-55 0 1,-28 0-16,28 0 0,0 0 0,-28 0 15,0 0 1,0 0-16,0 0 0,-1 0 0,1 0 16,0 0-16,0 0 15,0 0 1,0 0 0,0 0-16,0 0 15,28 0-15,-1 0 16,-27 0-16,0 0 15,0 0-15,0 0 0,0 0 16,0 0 0,0 0-16,0 0 15,0 0-15,0 0 16,-1 0 0,1 0-16,0 0 0,0 0 15,0 0-15,0 0 16,0 0-16,0 0 0,0 0 0,0 0 15,0 0-15,0 0 16,-1 0-16,1 0 16,0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33:18.0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0,'0'28'78,"28"-28"-78,28 28 0,55-28 16,-27 0-16,0 0 15,-28 0-15,27 0 0,1 0 0,28 0 0,-28 0 16,-1 0-16,1 0 0,0 0 16,27 0-16,-27 0 0,0 0 0,0 0 15,-29 0-15,29 0 0,-28 0 0,28 0 0,27 0 16,-55 0-16,28 0 0,-28 0 16,28 0-16,-1 0 0,-27 0 0,28 0 0,0 0 15,27 0-15,-27 0 0,0 0 16,-28 0-16,-1 0 0,1 0 0,0 0 0,28 0 15,-28 0-15,27 0 16,1 0-16,-28 0 0,0 0 0,27 0 16,-27 0-16,0 0 0,0 0 0,0 0 0,-28 0 0,27 0 15,-27 0-15,28 0 0,0 0 16,0 0-16,0 0 0,-1 0 0,1 0 16,-28 0-16,28 0 0,0 0 15,0 0-15,-28 0 0,27 0 0,1 0 16,-28 0-16,28 0 0,0 0 0,0 0 15,-1 0-15,1 0 0,0 0 0,28 0 0,-28 0 16,-1 0-16,29 0 16,-28 0-16,0 0 0,28 0 0,-29 0 0,29 0 15,-28 0-15,0 0 0,0 0 0,27 0 0,1 0 16,0 0-16,28 0 0,-85 0 16,85 0-16,-56 0 0,-28 0 0,83 0 15,-27 0-15,-28 0 0,28 0 16,-28 0-16,27 0 0,-27 0 0,0 0 0,28 0 15,-28 0-15,27 0 0,-27 0 16,28 0-16,-28 0 0,55 0 0,-83 0 0,84 0 16,-28 0-16,-1 0 0,-27 0 0,28 0 0,0 0 15,27 0-15,-27 0 16,0 0-16,-28 0 0,-1 0 0,29 0 0,-28 0 16,28 0-16,-28 0 0,-1 0 15,1 0-15,0 0 0,28 0 0,-28 0 0,27 0 16,-27 0-16,0 0 15,0 0-15,27 0 0,-27 0 0,0 0 16,28 0-16,-28 0 0,0 0 0,27 0 0,-27 0 0,0 0 16,0 0-16,27 0 15,-27 0-15,0 0 0,0 0 0,-28 0 0,28 0 0,-1 0 16,-27 0-16,28 0 16,-28 0-16,28 0 0,-28 0 0,28 0 0,-28 0 15,0 0-15,-1 0 0,29 0 16,-28 0-16,28 0 0,-28 0 0,0 0 0,0 0 15,28 0-15,-29 0 16,1 0-16,28 0 0,0 0 16,-28 0-16,28 0 0,-28 0 0,28 0 0,-1 0 15,1 0-15,-28 0 0,0 0 16,0 0-16,28 0 0,-28 0 0,0 0 16,-1 0-1,1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34:16.8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2373 0,'28'0'157,"0"0"-157,0 0 0,28 0 0,-1 0 15,-27 0-15,28 0 16,-28 0-16,28 0 0,0 0 0,0 0 15,-29 0-15,29 0 0,-28 0 16,28 0-16,0 0 0,-28 0 16,28 0-16,-1 0 0,-27 0 15,0 0-15,28 0 0,-28 0 0,28 0 0,0 0 16,-28 0-16,27 0 0,1 0 16,-28 0-16,28 0 0,-28 0 0,28 0 0,-1 0 15,1 0-15,-28 0 0,28 0 0,-28 0 0,28 0 16,0 0-16,-1 0 15,1 0-15,0 0 0,0 0 0,-28 0 16,28 0-16,-28 0 0,-1 0 0,1 0 16,28 0-16,0 0 0,-28 0 0,28 0 15,-28 0-15,0 0 0,27 0 16,1 0-16,-28 0 0,28 0 0,-28 0 0,0 0 16,0 0-16,28 0 0,-1 0 0,-27 0 0,28 0 15,0 0-15,0 0 16,0 0-16,-1 0 0,1 0 0,28 0 0,-28 0 15,-28 0-15,27 0 16,-27 0-16,0 0 0,28 0 0,0 0 0,0 0 16,0 0-16,-1 0 0,1 0 15,28 0-15,-28 0 0,0 0 0,-1 0 0,1 0 16,0 0-16,0 0 0,-28 0 0,0 0 0,28 0 16,-1 0-1,1 0-15,0 0 0,0 0 0,-28 0 0,28 0 0,-1 0 16,-27 0-16,28 0 0,0 0 15,-28 0-15,28 0 0,0 0 0,-1 0 0,1 0 16,-28 0-16,0 0 16,28 0-16,0 0 0,0 0 0,-29 0 0,29 0 15,0 0-15,0 0 16,0 0-16,0 0 0,-29 0 0,29 0 0,0 0 16,0 0-16,0 0 0,0 0 0,-1 0 0,1 0 0,0 0 15,0 0-15,0 0 16,0 0-16,27 0 0,-27 0 0,0 0 0,0 0 15,-28 0-15,27 0 0,57 0 16,-84 0-16,28 0 0,0 0 0,55 0 16,-83 0-16,28 0 0,56 0 15,-84 0-15,83 0 0,-55 0 0,0 0 0,28 0 16,-29 0-16,29 0 0,-28 0 0,0 0 0,28 0 16,-29 0-16,29 0 0,-28 0 15,0 0-15,0 0 0,27 0 0,-27 0 0,0 0 16,0 0-16,0 0 15,-1 0-15,-27 0 0,28 0 16,-28 0-16,28 0 0,0 0 0,-28 0 16,0 0-16,27 0 0,-27 0 0,28 0 15,-28 0-15,0 0 16,0 0-16,0 0 0,0 0 0,28 0 16,-29 0-16,1 0 0,0 0 0,0 0 15,0 0-15,0 0 0,0 0 16,0 0-16,0 0 0,28 0 0,-29 0 15,1 0-15,0 0 16,0 0-16,0 0 0,0 0 0,0 0 16,0 0-16,0 0 15,0 0-15,0 0 0,27 0 0,-27 0 0,0 0 16,0 0-16,28 0 0,-28 0 0,28 0 0,-28 0 16,0 0-1,-1 0-15,1 0 0,28 0 0,-28 0 0,0 0 0,0 0 16,0 0-16,0 0 0,0 0 15,0 0-15,27 0 0,-27 0 16,0 0 0,0 0-16,0 0 0,0 0 15,0 0 1,0 0-16</inkml:trace>
  <inkml:trace contextRef="#ctx0" brushRef="#br0" timeOffset="1651">11025 1954 0,'0'-28'219,"0"0"-219,0 0 16,56 0-16,-28 28 15,56-27-15,0 27 0,-29-28 0,29 28 16,-28 0-16,28 0 0,-29-28 16,29 28-16,-28-28 0,0 28 0,55-28 15,-55 28-15,-28 0 0,28 0 0,-28 0 0,28 0 0,0-28 16,-28 28-16,-1-28 0,1 28 15,0 0-15,0-28 0,0 28 0,0 0 0,0 0 16,0 0-16,0-28 16,-28 0-16,28 28 0,0 0 0,-1-28 15,1 28-15,0 0 16,0 0-16,0-27 0,0 27 0,28 0 0,-28 0 16,0-28-16,0 28 0,0 0 0,-1-28 15,29 28-15,-28 0 16,-28-28-16,28 28 0,0-28 0,0 28 0,0-28 15,28 28 1,-28-28-16,27 28 0,1 0 0,0 0 0,0-56 0,0 28 16,-1 28-16,-27 0 15,0 0-15,0 0 0,28 0 0,0-28 0,-28 28 16,28-28-16,-28 28 0,-1 0 0,29-27 0,-28 27 16,0 0-16,28 0 0,-28-28 15,28 28-15,-28-28 0,-1 0 16,1 28-16,0 0 15,0 0-15,0-28 0,0 0 16,28 28-16,-28 0 0,0-28 0,0 28 16,-1 0-16,1 0 0,0-28 15,0 28-15,0 0 16,0 0-16,0-28 0,0 28 0,0 0 16,-28-28-16,28 28 0,0 0 15,-28-28-15,28 28 0,-1-27 16,1 27-16,0 0 0,0 0 15,0 0-15,0-28 16,0 0-16,0 28 0,0-28 0,0 28 16,0-28-16,27 28 0,-55-28 15,28 28-15,0 0 0,-28-28 0,28 28 0,0 0 16,0 0-16,0-28 0,0 0 16,0 28-16,0-28 15,0 28-15,-1-28 0,1 28 0,-28-28 16,28 28-16,0-27 15,0 27-15,0 0 16,0 0-16,-28-28 16,28 28-16,0-28 0,0 0 0,0 0 15,-1 28-15,1 0 0,-28-28 16,28 28-16,0-28 0,0 28 0,0 0 16,-28-28-16,28 28 0,0-28 31,0 28-31,-28-28 15,28 28-15,-28-28 16,28 28-16,-1-27 0,1 27 16,0 0-1,0-28 1,0 28-16</inkml:trace>
  <inkml:trace contextRef="#ctx0" brushRef="#br0" timeOffset="2870">15296 196 0,'56'0'0,"-28"0"0,0 0 0,-1 0 16,1 0-16,28 0 0,-28 0 0,28 0 0,0 0 0,-28 0 16,0 0-1,-1 0-15,1 0 0,0 0 0,0 0 0,0 0 16,28 0-16,-28 0 15,0 0-15,28-28 0,-29 28 0,29-28 16,-56 0-16,56 0 16,-28 28-16,0 0 0,28 0 0,-28 0 0,0-28 15,0 28-15,-1-28 0,1 28 16,0 0-16,-28-28 0,28 28 0,0 0 0,0 0 78,0 0 219,-28 28-297,0 0 16,-28 0-16,28 0 15,0 0-15,-28 28 0,28-28 16,-28-1-16,28 1 0,-28-28 15,0 28-15,0 0 16,1 0 0,27 0-16,-28-28 0,28 28 15,0 0-15,-28 0 16,0 0 0,28 0-16,-28-28 0,0 27 0,28 1 0,-28-28 15,0 28-15,28 0 16,-28 0-16,28 0 15,0 0-15,-28 0 0,28 0 16,-28-28-16,28 28 0,0 0 31,-28-28-31,28 28 16,0-1-16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49:33.0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0,'28'0'140,"27"0"-124,-27 0-16,28 0 0,0 0 0,-28 0 15,0 0-15,0 0 0,0 0 0,-1 0 0,1 0 16,0 0-16,0 0 0,28 0 16,-28 0-16,0 0 0,0 0 15,0 0-15,0 0 16,0 0-16,27 0 0,-27 0 16,0 0-16,0 0 0,0 0 15,0 0-15,0 0 0,0 0 16,0 0-16,0 0 0,-1 0 15,1 0 1,0 0-16,0 0 16,0 0-16,0 0 15,0 0-15,0 0 0,0 0 0,0 0 16,28 0-16,-29 0 16,1 0-16,0 0 0,0 0 15,0 0-15,0 0 16,0 0-16,0 0 0,0 0 0,0 0 15,0 0-15,-1 0 0,1 0 0,0 0 0,28 0 16,-28 0-16,0 0 0,0 0 16,0 0-16,0 0 0,27 0 0,-27 0 0,0 0 15,28 0 1,-28 0-16,0 0 0,0 0 0,28 0 0,-28 0 16,0 0-16,-1 0 15,1 0-15,0 0 0,0 0 0,0 0 16,0 0-16,0 0 0,0 0 15,0 0-15,0 0 16,0 0-16,-1 0 0,1 0 0,0 0 0,28 0 16,-28 0-16,28 0 0,-28 0 15,0 0-15,0 0 0,-1 0 16,1 0-16,28 0 0,-28 0 16,0 0-16,0 0 0,0 0 0,0 0 15,0 0-15,28 0 16,-29 0-16,29 0 0,-28 0 0,28 0 15,-28 0-15,28 0 0,-28 0 0,0 0 0,-1 0 16,1 0-16,0 0 16,0 0-16,0 0 0,28 0 0,-28 0 0,0 0 15,0 0-15,0 0 16,27 0-16,-27 0 0,0 0 0,28 0 0,-28 0 16,0 0-16,0 0 15,0 0-15,28 0 0,-29 0 0,1 0 16,0 0-16,28 0 0,-28 0 0,0 0 15,0 0 1,0 0-16,0 0 0,0 0 0,-1 0 0,1 0 0,0 0 16,28 0-1,-28 0-15,0 0 0,0 0 0,0 0 16,0 0-16,0 0 0,0 0 16,-1 0-16,1 0 0,0 0 0,0 0 15,0 0-15,28 0 16,-28 0-16,0 0 0,0 0 0,0 0 15,-1 0-15,29 0 0,-28 0 0,28 0 0,0 0 16,-28 0 0,28 0-16,-29 0 0,1 0 0,0 0 0,0 0 0,0 0 15,0 0-15,0 0 16,0 0-16,0 0 0,0 0 0,28 0 16,-29 0-16,1 0 15,0 0-15,0 0 0,0 0 0,0 0 16,0 0-16,0 0 0,0 0 0,0 0 15,0 0 1,-1 0-16,1 0 0,0 0 0,0 0 0,0 0 16,0 0-16,28 0 0,-28 0 15,28 0-15,-28 0 0,-1 0 16,29 0-16,-28 0 0,0 0 16,28 0-16,0 0 0,-28 0 0,0 0 15,27 0-15,-27 0 0,0 0 16,0 0-16,0 0 0,0 0 0,28 0 0,-28 0 15,0 0-15,-1 0 0,29 0 0,-28 0 16,28 0-16,-28 0 16,0 0-16,0 0 0,28 0 0,-1 0 15,1 0-15,-28 0 0,28 0 0,-28 0 16,28 0-16,0 0 0,-29 0 16,29 0-16,-28 0 0,28 0 0,0 0 15,-28 0-15,28 0 0,-29 0 0,29 0 16,0 0-16,-28 0 0,28 0 0,0 0 0,-28 0 0,0 0 15,27 0-15,1 0 0,-28 0 16,28 0-16,0 0 0,0 0 16,-29 0-16,1 0 0,28 0 0,0 0 15,0 0-15,0 0 0,0 0 0,-1 0 0,1 0 16,0 0-16,0 0 16,0 0-16,-28 0 0,27 0 0,1 0 15,-28 0-15,0 0 0,0 0 16,28 0-16,-28 0 0,27 0 0,-27 0 15,0 0-15,28 0 0,-28 0 0,0 0 0,28 0 16,-28 0-16,0 0 0,0 0 16,-1 0-16,29 0 0,-28 0 15,28 0-15,-28 0 0,0 0 0,28 0 16,-28 0-16,27 0 0,-27 0 0,0 0 0,0 0 16,28 0-16,-28 0 0,0 0 15,28 0-15,-1 0 0,1 0 16,-28 0-16,0 0 0,0 0 0,0 0 0,0 0 15,0 0-15,28 0 0,-1 0 16,1 0-16,-28 0 0,0 0 0,0 0 16,0 0-16,0 0 15,28 0-15,-29 0 0,29 0 0,0 0 16,-28 0-16,0 0 0,28 0 16,-28 0-16,0 0 0,0 0 0,27 0 0,1 0 15,-28 0-15,0 0 16,0 0-16,0 0 0,0 0 0,0 0 0,27 0 15,-27 0-15,0 0 0,0 0 16,0 0-16,0 0 0,0 0 0,0 0 16,0 0-16,0 0 15,0 0-15,-1 0 0,1 0 16,0 0-16,0 0 16,0 0-1,0 0-15,0 0 16,0 0-16,0 0 0,0 0 15,28 0-15,-29 0 16,1 0-16,0 0 0,0 0 0,0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49:36.3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0,'28'0'32,"0"0"-17,0 0 1,-1 0-16,29 0 0,-28 0 0,0 0 0,28 0 15,0 0-15,0 0 16,-29 0-16,85 0 0,-56 0 16,0 0-16,0 0 0,-28 0 0,-1 0 15,29 0-15,0 0 16,-28 0-16,28 0 0,0 0 0,-1 0 0,1 0 16,0 0-16,0 0 15,0 0-15,-28 0 0,28 0 0,-1 0 0,-27 0 0,28 0 16,0 0-16,0 0 0,0 0 0,-29 0 0,29 0 15,0 0 1,-28 0-16,0 0 0,0 0 0,0 0 0,0 0 16,0 0-16,-1 0 15,1 0-15,0 0 0,28 0 0,-28 0 16,0 0-16,0 0 16,0 0-16,0 0 0,0 0 0,0 0 0,-1 0 15,29 0-15,-28 0 16,28 0-16,-28 0 0,0 0 0,28 0 15,-28 0-15,-1 0 0,1 0 0,0 0 0,0 0 16,0 0-16,0 0 16,0 0-16,0 0 0,0 0 0,0 0 15,27 0 1,-27 0-16,0 0 0,0 0 16,0 0-16,0 0 15,0 0-15,28 0 0,-28 0 0,0 0 16,0 0-16,-1 0 0,1 0 15,28 0-15,-28 0 0,0 0 16,0 0-16,0 0 0,0 0 0,28 0 16,-29 0-16,29 0 15,-28 0-15,0 0 0,28 0 0,-28 0 16,0 0-16,56 0 16,-57 0-16,29 0 0,-28 0 15,0 0-15,28 0 0,-28 0 16,0 0-16,0 0 0,27 0 0,-27 0 15,0 0-15,0 0 0,0 0 0,0 0 16,28 0-16,-28 0 16,0 0-16,0 0 0,-1 0 0,29 0 15,-28 0-15,0 0 0,0 0 16,28 0-16,-28 0 0,28 0 16,-28 0-16,27 0 0,-27 0 15,28 0-15,28 0 0,-56 0 16,28 0-16,-1 0 15,-27 0-15,0 0 0,28 0 0,0 0 16,-28 0-16,28 0 0,-1 0 0,29 0 16,-56 0-16,28 0 15,0 0-15,-28 0 0,0 0 0,-1 0 16,1 0-16,0 0 0,0 0 16,28 0-16,-28 0 0,28 0 15,-28 0-15,0 0 0,-1 0 16,29 0-16,-28 0 0,0 0 0,0 0 0,28 0 15,-28 0-15,28 0 0,-28 0 0,-1 0 16,1 0 0,0 0-16,28 0 0,-28 0 0,0 0 15,28 0-15,-28 0 0,27 0 16,-27 0-16,0 0 0,0 0 0,0 0 16,0 0-16,56 0 15,-56 0-15,0 0 16,-1 0-16,1 0 0,0 0 15,0 0-15,0 0 0,0 0 0,28 0 0,-28 0 16,0 0-16,0 0 0,27 0 0,29 0 16,-56 0-1,0 0-15,0 0 0,0 0 0,0 0 16,28 0-16,-29 0 16,1 0-16,0 0 0,0 0 0,0 0 15,0 0-15,28 0 16,0 0-16,-28 0 15,27 0-15,-27 0 0,0 0 0,0 0 16,0 0-16,28 0 0,-28 0 16,28 0-16,-28 0 0,-1 0 15,1 0-15,28 0 0,-28 0 16,0 0-16,0 0 0,0 0 0,0 0 0,0 0 16,0 0-16,-1 0 15,1 0-15,0 0 16,0 0-1,0 0-15,0 0 0,0 0 16,0 0-16,0 0 0,0 0 0,28 0 16,-29 0-16,1 0 15,0 0-15,28 0 0,0 0 0,-28 0 0,28 0 0,-1 0 16,1 0 0,-28 0-16,28 0 0,0 0 0,-28 0 0,0 0 15,27 0-15,-27 0 16,28 0-16,-28 0 0,28 0 0,-28 0 0,0 0 0,0 0 15,0 0-15,0 0 0,-1 0 0,1 0 0,0 0 16,28 0 0,-28 0-16,28 0 0,-28 0 15,0 0-15,27 0 0,-27 0 16,0 0-16,28 0 0,-28 0 0,0 0 0,0 0 16,28 0-16,-28 0 0,27 0 15,-27 0-15,0 0 0,0 0 16,0 0-16,0 0 0,28 0 15,-28 0-15,28 0 0,-29 0 0,1 0 16,0 0-16,0 0 0,0 0 16,0 0-16,0 0 15,0 0-15,0 0 0,0 0 0,27 0 16,-27 0-16,0 0 16,0 0-16,28 0 0,-28 0 0,0 0 15,28 0-15,-28 0 0,27 0 16,-27 0-16,0 0 0,0 0 0,56 0 15,-28 0-15,-28 0 0,0 0 0,55 0 16,-55 0-16,56 0 16,-56 0-16,0 0 0,0 0 0,27 0 15,-27 0 1,0 0-16,0 0 31,0 0-15,0 0-16,0 0 15,0 0-15,0 0 0,0 0 16,0 0-16,0 0 0,-1 0 0,1 0 0,0 0 0,0 0 16,28 0-16,-28 0 15,28 0-15,-28 0 0,27 0 0,29 0 16,-56 0 0,0 0-16,0 0 0,0 0 15,0 0-15,0 0 16,0 0-1,-1 0-15,1 0 32,0 0-32,0 0 0,0 0 15,0 0-15,0 0 0,0 0 0,0 0 16,0 0-16,0 0 0,27 0 0,-27 0 16,0 0-16,0 0 15,0 0-15,0 0 0,0 0 16,-28-28-1,28 28 1,-28-28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2:38.3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0,'56'0'78,"-1"28"-78,1-28 16,0 28-16,0-28 0,0 0 0,27 0 0,-27 0 15,0 0-15,0 0 0,0 0 16,27 0-16,-27 0 0,0 0 0,28 0 0,-28 0 16,-1 0-16,1 0 15,-28 0-15,28 0 0,0 0 0,0 0 0,0 0 16,-1 0-16,-27 0 15,28 0-15,0 0 0,0 28 0,-28-28 0,0 0 16,-1 0-16,29 0 16,-28 0-16,0 0 0,28 0 0,0 0 15,-28 28-15,27-28 0,-27 28 0,28-28 0,0 0 16,-28 28 0,0-28-16,0 0 0,0 0 0,0 0 15,0 0-15,-1 0 16,1 0-16,0 0 0,0 0 0,0 0 15,0 0 1,0 0 0,0 0-16,0 0 0,0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49:39.8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99 0,'56'0'125,"0"0"-125,0 0 16,28 0-16,-29 0 15,29 0-15,-28 0 0,28 0 0,55 0 0,-55 0 0,0 0 16,0 0-16,-1 0 16,57 0-16,-56 0 0,55 0 0,-55 0 0,28 0 15,27 0-15,-55 0 16,139 0-16,-111 0 0,139 0 0,-28 0 15,-167 0-15,56 0 16,-84 0-16,83 0 0,-55 0 16,0 0-16,28 0 0,-28 0 0,-1 0 0,-27 0 15,28 0-15,0 0 0,28 0 16,-29 0-16,57 28 0,-56 0 16,-28-28-16,28 0 15,-1 0-15,1 0 0,0 0 0,28 0 16,-56 0-16,0 0 0,0 0 0,55 0 15,-27 0 1,-28 0-16,28 0 0,-28 0 0,28 0 16,-28 0-16,27 0 0,1 0 15,0 0-15,0 0 0,-28 0 0,28 0 16,-1 0-16,1 0 0,0 0 16,-28 0-16,28 0 0,0 0 0,-28 0 15,-1 0-15,1 0 16,0 0-16,0 0 0,28 0 0,-28 0 0,28 0 15,-28 0-15,0 0 0,27 0 0,-27 28 0,28-28 16,-28 0-16,28 0 16,28 0-16,-56 0 0,27 0 15,-27 0-15,0 0 0,0 0 16,28 0-16,-28 0 0,0 0 0,28 0 0,-29 0 16,1 0-16,0 0 15,0 0-15,0 0 0,0 0 0,0 0 16,0 0-16,0 0 0,0 0 15,27 0-15,-27 0 16,0 0-16,56 0 0,-56 0 0,56 0 16,-56 0-16,27 0 15,-27 0-15,28 0 0,0 0 0,-28 0 0,0 0 16,28 0-16,-28 0 0,27 0 16,-27 0-16,28 0 0,0 0 15,0 0-15,-28 0 0,28 0 16,-1 0-16,1 0 0,-28 0 0,28 0 15,-28 0-15,28 0 0,-28 0 0,27 0 0,-27 0 16,0 0-16,28 0 16,-28 0-16,28 0 0,0 0 0,-29 0 0,1 0 15,0 0-15,28 0 16,56 0-16,-84 0 0,28 0 0,-29 0 16,29 0-16,-28 0 15,28 0-15,0 0 0,-28 0 0,55 0 16,-27 0-16,0 0 0,-28 0 0,0 0 15,0 0-15,28 0 16,-1 0-16,1 0 0,0 0 0,-28 0 0,56 0 16,-28 0-16,-1 0 15,57 0-15,-84 0 0,28 0 0,0 0 16,-28 0-16,55 0 16,-27 0-16,56 0 0,-56 0 0,-28 0 15,27 0-15,1 0 16,28 0-16,-28 0 0,-28 0 15,27 0-15,1 0 0,-28 0 0,0 0 16,0 0-16,0 0 16,0 0-16,0 0 0,0 0 0,0 0 15,-1 0 1,1 0-16,0 0 0,0 0 16,0 0-1,0 0-15,0 0 0,0 0 16,0 0-1,0 0-15,0 0 0,27 0 0,-27 0 0,0 0 16,0 0-16,28 0 0,-28 0 0,28 0 16,0 0-16,27 0 15,-55 0-15,56 0 0,-28 0 0,27 0 16,-55 0 0,28 0-16,-28 0 0,28 0 0,0 0 0,-28 0 15,28 0-15,-29 0 16,1 0-16,28 0 0,0 0 15,-28 0-15,0 0 0,0 0 0,28 0 16,-1 0-16,-27 0 16,0 0-16,28 0 0,-28 0 0,0 0 15,28 0-15,-28 0 16,0 0-16,27 0 0,-27 0 0,0 0 0,28 0 16,-28 0-16,0 0 15,0 0-15,0 0 0,0 0 0,27 0 16,-27 0-16,28 0 15,-28 0-15,0 0 16,0 0-16,0 0 16,0 0-16,0 0 0,-1 0 15,1 0-15,0 0 16,0 0 0,0 0-16,0 0 15,0 0-15,0 0 16,0 0-1,0 0-15,0 0 32,0 0-32,-1 0 15,1 0 17,0 0-17,0 0-15,0 28 16,0 0-1,0-28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49:41.8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0,'28'0'47,"0"28"-47,0-28 0,84 0 0,-84 0 15,83 0-15,-55 0 0,28 0 0,0 0 16,-1 0-16,1 0 0,-28 0 16,56 0-16,-29 0 0,1 0 0,0 0 0,-1 0 15,-27 0-15,28 0 0,28 0 0,-57 0 0,29 0 16,-28 0-16,0 0 0,28 0 16,-29 0-16,1 0 0,0 0 0,-28 0 0,28 0 15,0 0-15,-28 0 16,27 0-16,-27 0 0,0 0 0,0 0 0,0 0 15,28 0-15,-28 0 0,0 0 0,0 0 16,0 0 0,-1 0-16,1 0 0,0 0 15,0 0-15,0 0 16,0 0-16,28 0 0,-28 0 0,0 0 16,0 0-16,27 0 15,1 0-15,-28 0 0,0 0 0,28 0 16,-28 0-16,0 0 15,0 0-15,-1 0 0,1 0 0,0 0 16,0 0-16,0 0 0,0 0 0,0 0 16,28 0-16,-28 0 15,0 0-15,0 0 0,27 0 0,-27 0 16,28 0-16,-28 0 0,28 0 16,-28 0-16,55 0 0,-27 0 0,0 0 15,0 0-15,-28 0 16,56 0-16,-29 0 0,1 0 0,0 0 0,0 0 15,-28 0-15,0 0 0,28 0 0,-1 0 0,1 0 16,-28 0 0,0 0-16,0 0 0,0 0 0,0 0 0,28 0 15,-29 0-15,29 0 0,0 0 16,0 0-16,0 0 0,0 0 16,-28 0-16,-1 0 15,1 0-15,0 0 16,0 0-1,0 0-15,0 0 16,0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59:24.4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0,'28'0'219,"28"0"-219,0 0 15,0 0-15,-29 0 16,1 0-16,28 0 0,-28 0 0,28 0 0,-28 28 15,0-28-15,28 0 0,-28 0 16,-1 0-16,1 0 0,0 0 0,0 0 16,0 0-16,0 0 31,0 0-31,0 0 172,0 0-94,28 0-78,-29 0 0,29 0 0,0 28 0,0-28 16,56 28-16,-57-28 15,1 0-15,0 0 0,-28 28 0,28-28 16,-28 0-16,28 0 0,-29 0 15,1 0-15,28 0 0,0 0 0,-28 0 0,0 0 16,0 0-16,0 0 16,0 0-16,-1 0 0,29 0 0,-28 0 0,28 0 15,-28 0-15,0 0 0,0 0 0,0 0 16,0 0-16,0 0 0,-1 0 16,1 0-16,28 0 0,-28 0 0,28 28 0,-28-28 15,0 28-15,0-28 16,0 0-16,-1 0 0,29 0 0,0 0 0,-28 0 15,0 0-15,0 0 0,0 0 16,0 0-16,27 0 0,-27 0 0,0 0 0,0 0 16,0 0-16,0 0 0,0 0 0,0 0 15,0 0 1,0 0-16,0 0 0,0 0 0,-1 0 0,1 0 16,0 0-16,0 0 15,0 0-15,0 0 0,0 0 0,0 0 16,0 0-1,0 0-15,0 0 0,-1 0 0,1 0 0,0 0 16,0 0-16,0 0 16,28 0-16,-28 0 0,28 0 0,-1 0 0,1 0 15,-28 0-15,28 0 0,-28 0 0,28 0 16,0 0 0,-28 0-16,-1 0 0,29 0 0,-28 0 0,0 0 15,28 0-15,-28 0 0,28 0 16,-28 0-16,-1 0 0,1 0 0,0 0 0,28 0 15,0 0-15,-28 0 16,28 0-16,0 0 0,-1 0 0,-27 0 0,28 0 16,0 0-16,0 0 0,0 0 0,-1 0 0,1 0 15,28 0-15,-28 0 0,0 0 16,-1 0-16,1 0 0,0 0 0,0 0 0,28 0 16,-29 0-16,1 0 15,28 0-15,-28 0 0,0 0 0,-1 0 0,29 0 16,-28 0-16,0 0 0,28 0 15,-29 0-15,29 0 0,-28 0 0,28 0 16,-28 0-16,27 0 0,-27 0 0,0 0 0,28 0 0,-29 0 16,1 0-16,0 0 15,0 0-15,0 0 0,-28 0 0,28 0 16,-1 0-16,1 0 0,-28 0 0,28 0 16,0 0-16,-28 0 0,27 0 0,1 0 0,-28 0 15,28 0-15,0 0 16,-28 0-16,28 0 0,-29 0 0,29 0 15,-28 0-15,28 0 16,-28 0-16,0 0 0,28 0 0,0 0 16,-29 0-16,1 0 0,0 0 0,28 0 0,-28 0 15,28 0 1,-28 0-16,0 0 0,0 0 0,-1 0 0,1 0 16,0 0-16,28 0 15,-28 0-15,28 0 0,0 0 0,-28 0 16,-1 0-16,29 0 15,-28 0-15,0 0 0,28 0 16,-28 0-16,0 0 0,0 0 16,0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2:59:25.7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0,'28'0'0,"0"0"16,0 0-16,-1 0 0,1 0 15,0 0-15,0 0 0,0 0 16,0 0-16,0 0 0,0 0 16,0 0-16,0 0 0,0 0 0,0 0 15,-1 0-15,1 0 0,28 0 0,0 0 16,-28 0-16,28 0 16,0 0-16,-1 0 0,1 0 0,28 0 0,-28 0 15,0 0-15,27 0 0,-27 0 16,0 0-16,0 0 0,28 0 0,-29 0 0,29 0 15,0 0-15,0 0 16,27 0-16,-83 0 0,84 0 0,-56 0 0,27 0 16,-27 0-16,28 0 0,0 0 0,-29 0 0,1 0 15,28 0-15,-28 0 0,0 0 16,27 0-16,-27 0 0,0 0 0,0 0 0,0 0 16,-28 0-16,27 0 0,-27 0 15,0 0-15,28 0 0,-28 0 0,28 0 0,-28 0 16,0 0-16,0 0 15,27 0-15,1 0 0,0 0 0,0 0 0,0 0 16,-1 0-16,-27 0 0,28 28 16,0-28-16,-28 0 0,28 0 0,0 0 0,-28 0 15,27 0-15,-27 0 0,28 0 0,-28 0 16,0 0-16,0 0 16,0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01:30.1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0,'0'-28'78,"0"0"-63,28 28 1,28 0-16,0 0 16,0 0-16,28 0 0,27 0 0,-83 0 0,84 0 15,-28 28-15,-1-28 0,1 28 0,-28-28 0,55 0 16,-27 28-16,-28-28 0,56 0 16,-29 0-16,29 0 0,0 0 15,-29 28-15,29-28 0,0 56 0,-28-56 16,27 0-16,-27 0 0,0 0 0,-1 0 0,57 0 15,-56 0-15,-1 0 0,1 0 16,28 0-16,-28 0 0,-1 0 0,1 0 0,56 0 16,-57 0-16,1 0 0,0 0 0,-28 0 0,27 0 15,29 0-15,-28 0 16,-28 0-16,27 0 0,1 0 0,-28 0 0,28 0 16,-1 0-16,-27 0 0,56 0 15,-56 0-15,-28 0 0,83 0 0,-55 0 0,-28 0 16,84 0-16,-57 0 15,1 0-15,-28 0 0,28 0 0,56 0 0,-85 0 16,85 0-16,-56 0 0,28 0 0,-28 0 0,-1 0 16,29 0-16,-28 0 0,0 0 15,27 0-15,-27 0 0,0 0 0,0 0 0,28 0 16,-29 0-16,1 0 16,0 0-16,0 0 0,-28 0 0,84 0 0,-57 0 15,29 0-15,-28 0 0,28 0 16,-29 0-16,29 0 0,0 0 0,0 0 0,-28 0 15,-1 0-15,1 0 16,0 0-16,28 0 0,-28 0 0,-1 0 16,1 0-16,0 0 0,-28 0 0,28 0 0,0 0 0,-1 0 15,-27 0-15,28 0 0,56 0 16,-84 0-16,28 0 0,-1 0 0,57 0 0,-84 0 16,28 0-16,0 0 15,-1 0-15,1 0 0,0 0 0,-28 0 0,28 0 16,0 0-16,-1 0 15,-27 0-15,0 0 0,0 0 0,0 0 0,0 0 16,0 0-16,0 0 0,0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18:10.12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77 0,'0'-28'203,"56"28"-203,-28 0 16,28 0-16,0 0 0,0 0 0,-1 0 0,1 0 15,-28 0 1,28 0-16,-28 0 0,28 0 0,-28 0 15,0 0-15,0 0 16,-1 0-16,1 0 0,0 0 16,0 0-16,0 0 15,0 0-15,0 0 16,0 0-16,0 0 0,0 0 16,0 0-16,-1 0 0,1 0 15,0 0-15,0 0 16,0 0-16,0 0 0,0 0 15,0 0-15,0 0 0,0 0 16,0 0-16,-1 0 0,1 0 0,0 0 16,0 0-16,0 0 15,0 0-15,0 0 32,0 0-1,0 0-16,0 0 1,0 0-16,0 0 16,-1 0-16,1 0 0,0 0 15,0 0-15,0 0 0,28 0 0,-28 0 16,0 0-16,0 0 0,0 0 0,-1 0 16,29 0-16,-28 0 0,28 0 15,-28 0-15,0 0 0,0 0 16,0 0-16,0 0 0,-1 0 0,1 0 15,0 0-15,0 0 16,0 0-16,0 0 0,0 0 16,0 0-16,0 28 15,0-28-15,28 27 0,-29-27 0,29 0 16,0 0-16,0 0 16,0 0-16,-28 0 0,27 0 0,-27 0 0,0 0 15,28 0-15,-28 0 0,0 0 0,28 0 16,-28 0-16,0 0 15,0 0-15,27 0 0,-27 0 0,28 0 16,-28 0-16,0 0 0,28 0 16,-28 0-16,0 0 0,-1 0 0,1 0 15,0 0 1,0 0-16,0 0 16,0 0-16,0 0 0,0 0 15,0 0-15,0 0 0,0 0 0,-1 0 16,1 0-16,0 0 0,0 0 15,0 0-15,0 0 0,0 0 16,28 0-16,-28 0 0,0 0 16,0 0-16,-1 0 0,1 0 15,0 0-15,0 0 0,0 0 0,28 0 0,-28 0 16,0 0-16,0 0 16,0 0-16,-1 0 0,1 0 0,0 0 0,0 0 15,0 0-15,0 0 16,0 0-16,0 0 47,0 0-47,0 0 0,0 0 15,-1 0-15,1 0 16,0 0 0,0 0-1,0 0-15,0 0 0,0 0 0,28 0 16,-28 0-16,0 0 0,0 0 0,27 0 15,1 0-15,-28 0 16,28 0-16,-28 0 0,28 0 0,-28 0 16,-1 0-16,1 0 15,0 0-15,0 0 0,0 0 0,0 0 16,0 0 0,0 0-16,0 0 0,0 0 0,0 0 15,0 0-15,-1 0 0,1 0 0,0 0 16,28 0-16,-28 0 15,0 0-15,0 0 0,28 0 0,-28 0 16,27 0-16,1 0 16,-28 0-16,0 0 0,0 0 0,0 0 0,0 0 15,0 0-15,27 0 16,-27 0-16,28 0 0,-28 0 0,0 0 0,0 0 16,0 0-16,0 0 0,28 0 15,-28 0-15,-1 0 0,1 0 0,0 0 16,0 0-16,0 0 0,0 0 0,0 0 15,0 0 1,0 0-16,0 0 0,0 0 16,-1 0-16,1 0 15,0 0-15,0 0 0,0 0 16,0 0-16,0 0 16,0 0-16,0 0 0,0 0 0,27 0 15,-27 0-15,0 0 0,28 0 16,-28 0-16,0 0 0,0 0 0,0 0 15,0 0-15,0 0 0,0 0 0,-1 0 16,1 0-16,0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18:13.053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0,'28'0'203,"28"0"-203,0 0 0,0 0 15,0 0-15,27 0 0,-27 0 0,28 0 16,-28 0-16,0 0 0,-1 0 0,29 0 0,-28 0 16,-28 0-16,28 0 15,-28 0-15,27 0 0,1 0 0,-28 0 0,28 0 16,0 0-16,0 0 0,-28 0 0,-1 0 0,1 0 15,0 0-15,28 0 16,-28 0-16,0 0 0,0 0 16,0 0-16,0 0 15,0 0-15,-1 0 0,1 0 0,0 0 16,0 0-16,0 0 16,0 0-16,0 0 0,0 0 15,0 0-15,0 0 0,0 0 0,0 0 0,-1 0 16,1 0-1,0 0-15,0 0 0,0 0 16,28 0-16,-28 0 16,0 0-16,0 0 0,0 0 0,-1 0 0,1 0 15,0 0-15,0 0 16,0 0-16,0 0 0,0 0 16,0 0-16,0 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24:05.2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 0,'28'0'172,"28"0"-172,-1 0 0,1 0 0,-28 0 0,28 0 15,-28 0-15,84 0 16,-57 0-16,-27 0 0,0 0 0,28 0 15,0 0-15,0 0 0,-1 0 0,1 0 16,0 0-16,-28 0 0,0 0 0,0 0 0,0 0 16,28 0-16,-1 0 0,1 0 0,0 0 0,0 0 15,0 0-15,-28 0 0,27 0 16,1 0-16,0 0 0,0 0 0,-28 0 16,0 0-16,28 0 0,-29 0 15,1 0-15,28 0 0,-28 0 0,0 0 16,0 0-16,0 0 15,0 0-15,0 0 0,0 0 0,0 0 16,-1 0-16,1 0 0,0 0 0,0 0 16,0 0-1,0 0-15,0 0 0,0 0 0,28 0 16,-28 0-16,-1 0 16,1 0-16,0 0 0,0 0 0,0 0 15,28 0-15,-28 0 16,0 0-16,0 0 0,0 0 0,0 0 15,-1 0-15,1 0 0,0 0 16,0 0-16,28 0 0,0 0 0,0 0 16,-1 28-16,-27-28 0,28 0 0,0 0 0,0 0 0,0 28 15,-1-1 1,-27-27-16,0 0 0,28 0 0,-28 28 0,28 0 16,0 0-16,-28-28 15,0 0-15,-1 0 0,1 0 0,0 0 0,0 0 31,0 0-31,0 0 16,0 28-16,0-28 16,0 0-16,0 0 15,0 0 1,-1 0 0,1 0-16,0 0 0,0 0 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28:33.1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0,'0'-28'156,"28"28"-140,0 0-16,0 0 15,0 0-15,28 0 16,-28 0-16,28 0 0,-1 0 0,-27 0 16,0 0-16,28 0 15,0 0-15,-28 0 0,28 0 0,-29 0 16,29 0-16,0 0 16,-28 0-16,0 0 0,0 0 0,0 0 15,0 0-15,0 0 0,-1 0 0,1 0 0,0 0 16,0 0-1,0 0-15,0 0 32,0 0-17,0 0 1,0 0 46,0 0-46,28 0-16,-29 0 0,1 0 16,0 0-1,28 0-15,-28 0 0,0 0 32,0 0-32,0 0 0,0 0 15,0 0-15,-1 0 0,1 0 16,0 0-16,0 0 0,0 0 15,28 0-15,-28 0 16,0 0-16,0 0 0,0 0 16,27 0-16,-27 0 0,0 0 0,0 0 15,0 0-15,0 0 0,0 0 16,0 0-16,0 0 0,0 0 16,0 0-16,-1 0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28:35.2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2629 616 0,'55'28'94,"-27"0"-94,28-28 16,28 28-16,55 0 0,-55-28 0,56 56 15,-57-56-15,-27 0 0,28 0 16,28 0-16,-1 0 0,-27 0 0,-28 0 0,0 0 16,0 0-16,27 0 0,-27 0 0,28 0 0,0 0 15,-29 0-15,29 0 0,-28 0 16,0 0-16,0 0 0,-1 0 15,1 0-15,0 0 0,-28 0 0,0 0 16,28 0-16,0 0 0,-1 0 0,-27 0 0,0 0 16,0 0-16,0 0 0,0 0 15,0 0-15,28 0 0,-28 0 0,-1 0 16,1 0-16,0 0 16,28 0-16,-28 0 0,0 0 15,0 0-15,0 0 0,0 0 16,0 0-16,0 0 15,-1 0-15,1 0 16,0 0 0,0 0 15</inkml:trace>
  <inkml:trace contextRef="#ctx0" brushRef="#br1" timeOffset="8470">2294 868 0,'-28'0'125,"0"0"-110,0 0-15,0 0 16,0 0-16,-56 0 0,56 0 16,0 0-16,1 0 15,-1 0-15,0 0 0,0 0 16,0 0-16,0 0 0,0 0 0,0 0 16,0 0-16,0 0 0,-27 0 0,27 0 15,0 0-15,0 0 0,0 0 0,0 0 16,0 0-1,0 0 1,0 0-16,0 0 0,0 0 16,1 0-16,-1 0 0,0 0 15,0 0 1,0 0-16,0 0 0,-28 0 16,28 0-16,0 0 31,0 0-16,0 0-15,1 0 0,-1 0 16,0 0-16,0 0 31,0 0-31,0 0 0,0 0 0,0 0 16,0 0 0,0 0-16,0 0 15,1 0-15,-1 0 16,0 0-16,0 0 0,0 0 15,0 0-15,0 0 0,0 0 16,0-28-16,0 28 47,0 0-47,1-28 16,-1 0-1,0 0-15,0 28 16,28-28-1,-28 28-15,0 0 16,0 0 0,0-28-16,0 0 15,0 28 17,28-28-32,-28 0 0,0 0 15,1 28 1,-1-28-16,0 28 31,28-27-31,0-1 31,-28 28-31,28-28 0,0 0 16,0 0 31,0 0-47,0 0 31,0 0-15,0 0-1,28 0 17,0 0-17,0 28-15,-1 0 0,1-27 16,0 27-1,0 0-15,0-28 0,0 28 16,0 0-16,0 0 16,0 0-16,0 0 0,-28-28 15,28 28-15,0 0 16,-1 0 0,-27-28-16,56 28 0,-56-28 15,28 28 1,28 0-16,-28 0 0,0-28 15,0 28 1,0 0-16,0 0 0,-1 0 16,29 0-1,-28 0-15,28 0 16,-28 0-16,28-28 16,-28 28-16,27 0 15,-27 0-15,0 0 0,0 0 16,0 0-1,0 0-15,0 0 0,28 0 16,-28 0 0,0 0-16,0 0 0,-1 0 15,1 0-15,0 0 16,0 0-16,0 0 0,0 0 0,0 0 16,0 0-16,0 0 0,0 0 15,55 0-15,-55 0 16,28 0-16,-28 0 0,0 0 15,0 0 1,28 0-16,-28 0 16,-1 0-1,1 0-15,0 0 0,0 0 0,0 0 16,0 0 0,0 0-16,0 0 15,0 0 1,0 0-1,0 0 1,0 0 0,-1 0-1,1 0 1,0 0-16,0 0 0,0 0 16,0 0-16,0 0 31,0 0-31,-28 28 0,28-28 15,0 0-15,-28 28 0,28-28 16,-1 0 0,1 28-1,0 0 1,0-28 0,0 0-16,0 28 15,0-28 1,0 0-16,0 28 15,0-1 1,0 1 15,0 0-31,-28 0 157,0 0-157,0 0 15,0 0 1,0 0-16,-28 0 0,0 0 15,0 0-15,0-28 16,0 0-16,28 27 0,0 1 16,-28-28-16,0 28 0,0-28 15,0 0 1,28 28-16,-28-28 0,28 28 16,-28-28-16,28 28 15,-27-28 1,-1 0-16,0 0 31,0 0-31,28 28 0,-28-28 78,0 0-78,0 0 16,0 0-16,0 0 15,0 0-15,0 0 16,28 28 0,-27-28-16,-1 0 31,0 0 16,0 0-47,0 0 62,0 28-62,28 0 16,-28 0 0,0-28-16,28 28 0,-28-28 0,0 0 15,0 0-15,0 27 16,28 1-1,-27-28-15,-1 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3:45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63 0,'0'28'31,"28"-28"-31,-28 28 15,56-28-15,-28 0 16,28 0-16,0 0 0,27 0 0,29 0 16,-56 0-16,83 0 15,-83 0-15,56 0 0,-56 0 16,-1 0-16,-27 0 0,28 0 16,56-28-16,-84 28 15,28 0-15,-29 0 0,29 0 16,0 0-16,-28-28 0,28 28 0,0-28 15,27 28-15,1 0 16,-56 0 0,0 0-16,0-28 0,0 28 0,0 0 15,0 0-15,0 0 0,-1 0 16,1 0 0,0 0-1,0 0-15,0 0 16,0 0-1,0 0 17,0 0 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31:09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0,'27'0'250,"1"0"-250,28 0 16,28 0-16,-28 0 16,0 0-16,-1 0 0,85 0 0,-84 0 15,0 0-15,27 0 0,-27 0 0,0 0 0,28 0 16,-28 0-16,-1 0 15,1 0-15,0 0 0,0 0 0,0 0 0,-1 0 16,-27 0 0,0 0-16,0 0 0,0 0 0,0 0 0,0 0 15,0 0 1,0 0-16,0 0 0,0 0 16,0 0-16,-1 0 0,1 0 15,0 0 1,0 0-1,0 0-15,0 0 16,0 0-16,0 0 16,0 0-16,0 0 15,0 0-15,-1 0 0,1 0 0,0 0 16,0 0 0,0 0-16,0 0 0,0 0 0,0 0 15,0 0-15,0 0 0,27 0 0,-27 0 0,0 0 16,0 0-16,56 0 15,-56 0-15,28 0 0,-28 0 0,27 0 16,1 0-16,-28 0 0,56 0 16,-56 0-16,28 0 0,-28 0 0,83 0 15,-83 0 1,28 0-16,0 0 0,55 0 0,-55 0 16,0 0-16,0 0 0,0 0 15,0 0-15,-1 0 0,1 0 0,0 0 0,-28 0 16,28 0-16,0 0 0,-29 0 0,29 0 0,0 0 15,56 0-15,-56 0 16,-28 0-16,27 0 0,29 0 16,-56 0-16,0 0 15,0 0-15,56 0 16,-57 0-16,1 0 0,0 0 16,0 0-16,0 0 0,0 0 15,0 0-15,0 0 16,0 0-1,0 0-15,0 0 0,-1 0 16,1 0-16,0 0 16,56 0-1,-28 0-15,0 0 0,27 0 16,-55 0-16,28 0 16,-28 0-16,0 0 15,28 0-15,-28 0 16,0 0-16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31:26.1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1256 0,'28'0'172,"28"0"-172,28 0 15,0 0-15,-29 0 0,29 0 0,0 0 0,0 0 16,55 0-16,-27 0 0,-1 0 0,85 0 16,27 0-16,28 0 0,84 0 15,-167 0-15,55 0 0,0 0 0,-27-28 0,27 28 0,-56-28 16,57 28-16,-29 0 15,28 0-15,-55-28 0,-1 28 0,29-56 0,-29 29 16,29 27-16,-85-28 16,57 28-16,83 0 0,-84 0 0,1-56 0,-1 56 0,29-28 15,-57 0-15,29 28 0,-1 0 0,-27-28 0,27 0 16,-27 28-16,-29-56 16,29 56-16,-28 0 0,27 0 0,-27-28 0,27 28 15,-27-27-15,0-1 0,-28 28 16,-1 0-16,1 0 0,28-28 0,-29 28 0,-27-28 15,0 28-15,0 0 16,28 0-16,-29-28 0,29 28 0,0 0 0,28-28 16,-29 0-16,1 28 15,0-28-15,-28 28 0,55-56 0,-27 56 0,-28-28 16,27 28-16,1 0 0,0 0 0,28 0 0,-29 0 0,1 0 16,-28-28-16,28 28 15,27 0-15,-83 0 0,84-27 0,-56 27 0,27-28 16,-27 28-16,28-28 15,0 28-15,-28 0 0,55-28 0,-83 28 0,84-28 0,-56 28 16,-1 0-16,29 0 16,-28-28-16,0 28 0,0 0 0,-1-28 0,1 28 0,-28-28 15,0 28-15,28 0 0,0 0 0,0-28 16,-1 28-16,-27 0 0,28 0 16,-28 0-16,56 0 0,-28-28 0,-1 28 0,1-28 15,0 28-15,0 0 16,0-27-16,-28 27 0,27 0 0,1 0 15,-28 0-15,0 0 16,28 0-16,-28-28 0,28 28 0,-28-28 0,27 28 16,29 0-1,-56-28-15,0 28 0,0 0 0,0 0 16,0 0 0,0 0-16</inkml:trace>
  <inkml:trace contextRef="#ctx0" brushRef="#br0" timeOffset="869">11472 0 0,'28'0'62,"28"0"-62,0 0 0,27 0 0,-27 0 16,84 0-16,-56 0 15,167 0-15,-28 0 0,-139 0 16,27 0-16,-27 0 0,56 0 0,-56 0 0,27 0 16,-55 0-16,0 0 15,0 0-15,-28 0 0,-1 0 0,29 0 16,-28 0 0,0 0-1,-56 0 204,-28 0-219,1 0 16,-1 0-16,0 0 0,0 28 0,0-28 15,0 28-15,-27 0 0,27 0 16,0 0-16,0-1 0,0-27 0,1 28 0,27 0 15,-28 0-15,28 0 0,0 0 0,0-28 16,0 28-16,0-28 0,28 28 16,-28-28-16,0 28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31:32.0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3547 0,'56'0'46,"0"0"-46,28 0 0,0 0 0,55 0 0,-27-56 0,27 56 16,1-28-16,-28 28 16,55-28-16,28 0 0,-27-28 0,-1 56 0,29-28 15,27 0-15,-28-27 0,29 55 0,-29-28 0,-27 0 16,55 28-16,-28-28 16,-27-28-16,27 28 0,-27 28 0,-57 0 0,140-28 15,-111 28 1,111-28-16,-167 0 0,28 28 0,-84 0 0,83 0 15,-27 0 1,28 0-16,-29 0 0,1-55 0,0 27 0,111-28 16,-139 28-16,28 0 0,-28 0 0,55 0 15,-55 28-15,28-56 0,-28 28 16,-1 28-16,1-55 0,0-1 0,56 28 16,-56 0-16,55-28 15,-55 28-15,28 28 0,-28-56 16,-1 28-16,29 1 15,-56-1-15,28 0 0,-28 0 0,28-28 16,-28 28-16,-1 28 0,1-28 0,28 0 0,-28 28 16,-28-28-1,0 0-15,28 28 0,28-27 0,-28 27 0,0 0 16,-28-28 0,28 0-16,-1 0 0,1 28 0,0 0 15,0 0-15,0-28 16,0 28-16,28-28 0,0 28 15,-1 0 1,-27-28-16,28 28 0,0-28 0,0 28 0,0-28 0,-28 28 16,27-28-16,1 28 0,0-28 0,0 28 0,28-28 15,-1 28-15,-27 0 0,0-27 16,0 27-16,-28-28 0,28 28 0,-56-28 0,55 28 16,1-28-16,-28 0 15,28 28-15,0-28 0,-28 28 0,0-28 0,0 0 16,-1 28-16,1 0 15,0 0-15,0 0 0,0 0 0,28-28 0,-28 28 16,0-28-16,0 0 0,27 1 0,-27-29 16,28 28-16,-28 0 0,0 0 15,28 0-15,0-28 0,0 28 0,-1 0 0,1 0 16,0 1-16,0-1 0,0 0 16,-1 0-16,1 0 0,0 0 0,-28 0 15,28 0-15,-28 0 0,28 0 16,-29 0-16,29 28 0,-56-27 0,56-1 0,-28 28 15,0-56-15,28 56 0,0-28 16,-28 0-16,27 28 0,-27-28 0,-28 0 16,56 28-16,-56-28 0,28 28 0,0 0 0,0 0 15,0 0 1,0 0-16,0-28 0,-1 28 0,1-28 16,0 28-16,0 0 15,-28-27-15,56 27 16,-28-28-16,0 0 0,0 28 15,0 0-15,0 0 0,-1-28 0,1 28 16,0 0-16,28 0 0,-28-28 0,0 28 0,0 0 16,0 0-16,0-28 0,0 28 15,0-28-15,-1 28 0,1 0 32,0 0-32</inkml:trace>
  <inkml:trace contextRef="#ctx0" brushRef="#br0" timeOffset="1104">10551 141 0,'28'0'47,"0"0"-47,28 0 0,0 0 0,55 0 15,-55 0-15,56-28 16,-56 0-16,27 1 0,-27 27 16,28 0-1,-28-28-15,-28 28 0,0-28 0,0 28 0,-1 0 31,1 0-31,0 0 266,0 0-266,0 0 31,-28 28-15,0 0 0,0-1-16,0 1 15,0 0-15,0 0 16,0 28-16,0-28 15,0 0-15,0 0 0,-28 0 0,0 0 16,0 0-16,0-1 0,1 1 0,27 28 16,-28 0-1,0-56-15,28 28 0,-28 0 0,0-28 16,0 0 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31:42.4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2680 0,'0'-28'110,"28"28"-95,28 0-15,-28-28 16,0 28-16,27 0 0,1 0 0,56-28 0,-84 28 0,28 0 15,0-28-15,-29 0 16,29 28-16,0-28 0,0 28 0,28-28 0,27 0 16,-27 1-16,0 27 0,-28-28 15,-1 0-15,1 28 0,0 0 0,0-28 16,28 28-16,27-28 0,-27 0 0,0 28 0,-1-28 16,29 28-16,0-28 0,-1-28 15,1 28-15,28 1 0,-29-1 0,29-28 0,-29 0 16,-27 28-16,-28 28 15,0-28-15,28 0 0,-29 0 0,1 28 0,28-28 16,0 1-16,55-1 16,-83 0-16,0 28 0,0-28 0,0 28 0,27 0 15,1-28-15,0 28 0,27-28 0,-27 0 0,0 28 16,55-28-16,-55-28 16,-28 56-16,0 0 0,28-28 0,-29 28 0,85 0 15,-84-28 1,55 28-16,-55-27 0,112-1 0,-112 28 15,27 0-15,-27-28 0,112 0 16,-113 0-16,1 0 0,28 0 0,-28 28 16,0-28-16,27 0 0,141 0 15,-141-27-15,29-1 0,0 56 0,-29-56 16,57 56-16,0-28 0,27 0 0,196-56 16,-224 56-16,-27 28 15,28 0-15,-29 0 0,29-27 0,-28 27 0,27-28 16,-55 0-16,0 28 0,27-56 15,-27 56-15,0-28 0,-28 28 0,-29 0 0,29-28 16,-28 28-16,28 0 16,-28 0-16,0 0 0,0 0 0,0 0 15,0 0-15,-1 0 0,1-28 16,0 28 0,0 0-16,0-28 15,0 28 1,0 0-16,0-28 0,28 0 15,-28 28-15,-1-28 16,1 28 0,0-27-1,0 27-15,0 0 0,0 0 0,0 0 16,-28-28-16,28 28 0,0 0 0,0-28 16,0 28-16,0-28 0,-1 28 15,29 0-15,-28-28 0,28 28 16,-28 0-16,0-28 15,0 28-15,0 0 0,0 0 0,-1 0 16,1-28 0,0 28-16,0 0 15,0-28-15,0 28 16,0 0-16,-28-28 16,28 28-16,0-28 0,28 0 0,-29 1 15,29 27-15,-28-28 0,0 28 16,28 0-16,0-28 0,-28 0 15,28 28-15,-29 0 0,1-28 16,0 0-16,28 28 0,0-28 16,-28 28-16</inkml:trace>
  <inkml:trace contextRef="#ctx0" brushRef="#br0" timeOffset="990">10607 0 0,'28'0'78,"0"0"-62,27 0-16,1 0 15,-28 0-15,0 0 0,28 0 0,28 0 0,-1 0 16,-55 0-16,0 0 0,0 0 16,0 0-1,0 0-15,0 0 0,0 0 16,0 0 62,-28 28-47,0 0 126,0 0-157,-28 0 0,-28 0 0,0 0 15,-56 28-15,29-29 0,27 1 0,0 0 16,-56 0-16,57 0 0,27 0 15,-28 0-15,56 0 0,-84 0 0,28-28 16,28 0-16,0 28 16,0-28-16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36:58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20516 112 0,'28'0'16,"-1"0"-16,1 0 31,0 0-31,0 0 16,0 0 31,0 0 0,0 0-47,0 0 15,0 0 1,0 0-16,0 0 0,-1 0 15,1 0-15,0 0 16,28 0-16,-28 0 0,0 0 0,0 0 16,0 0-16,0 0 15,0 0-15,-1 0 0,29 0 0,-28 0 16,0 0-16,0 0 0,0 0 0,0 0 0,0 0 16,0 0-16,0 0 15,0 0-15,-1 0 0,1 0 0,0 0 16,0 0-1,0 0-15,0 0 0,0 0 16,0 0 0,28 0-16,-28 0 0,-1 0 0,1 0 15,0 0-15,0 0 16,0 0 0,0 0-16,0 0 0,0 0 15,0 0-15,0 0 16,0 0-16,-1 0 0,29 0 15,-28 0-15,0 0 16,0 0-16,0 0 16,0 0-1,0 0-15,0 0 0,0 0 0,0 0 16,-1 0-16,1 0 16,0 0-1,0 0-15,0 0 16,0 0-16,0 0 15,0 0-15,0 0 0,0 0 0,0 0 32,-1 0-32,1 0 0,0 0 0,0 0 15,0 0-15,0 0 16,0 0-16,0 0 16,0 0-16,0 0 0,0 0 0,0 0 31,-1 0-31,1 0 15,0 0 1,0 0 0,0 0-1,0 0 1,0 0-16,-28 28 0,28-28 0,0 0 16,0 0-1,0 0-15,-1 0 0,1 0 16,0 0-1,0 0-15,0 0 0,0 0 32,0 28-32,0-28 0,0 0 15,0 0-15,0 0 0,-1 0 16,1 0 0,0 28-16,0-28 15,-28 28-15,28-28 16,0 0-16,0 0 15,0 0 1,0 0-16,0 0 16,0 28-1,0-28 1,-1 0 109,1 0-109</inkml:trace>
  <inkml:trace contextRef="#ctx0" brushRef="#br0" timeOffset="6069">0 1005 0,'0'-28'125,"28"28"-110,0 0-15,0 0 0,28 0 16,28 0-16,-29 0 16,-27 0-16,28 0 0,-28 0 15,56 0-15,-56 0 16,0 0-16,-1 0 0,1 0 0,0 0 15,0 0-15,0 0 16,0 0-16,0 0 0,0 0 16,0 0-16,0 0 0,0 0 15,-1 0-15,1 0 16,0 0-16,0 0 16,0 0-16,0 0 0,0 0 15,0 0 1,0 0-16,0 0 15,0 0-15,27 0 16,-27 0-16,0 0 0,0 0 16,0 0-16,0 0 15,0 0-15,0 0 0,0 0 16,0 0-16,0 0 0,-1 0 16,1 0-16,0 0 15,0 0-15,0 0 0,0 0 16,0 0-16,0 0 15,0 0-15,0 0 0,0 0 0,27 0 16,-27 0 0,0 0-16,0 0 0,0 0 15,0 0-15,0 0 0,0 0 0,0 0 0,0 0 16,0 0-16,-1 0 16,1 0-16,0 0 0,0 0 15,0 0 1,0 0-16,0 0 15,0 0 1,0 0-16,0 0 16,0 0-1,-1 0-15,1 0 16,0 0 0,0 0-1,0 0 1,0 0-1,0 0-15,0 0 16,0 0 0,0 0-1</inkml:trace>
  <inkml:trace contextRef="#ctx0" brushRef="#br0" timeOffset="10055">4410 2931 0,'0'-28'62,"56"0"-46,0 0-16,0 28 0,0-27 0,-56-1 16,55 0-16,1 28 0,0-28 15,0 28-15,0 0 0,-28 0 0,27 0 16,-27-28-16,0 28 0,0-28 0,28 28 0,-28-28 15,28 28-15,0-28 0,-1 0 16,1 28-16,0-28 0,0 28 0,0-28 16,0 1-16,-1 27 0,29-28 15,-28 28-15,28-28 0,-1 0 0,-55 28 0,84-56 16,-84 56-16,0 0 0,0-28 0,0 28 0,27 0 16,1-28-16,-28 28 0,28-28 15,0 0-15,0 28 0,-28 0 0,-1-28 16,1 28-16,28 0 0,-28-27 15,0 27-15,28-28 0,-28 28 0,0 0 16,0-28-16,27 28 0,-27 0 16,0-28-16,0 28 0,-28-28 0,28 28 15,0 0-15,0 0 0,28 0 0,-28 0 0,0 0 16,-1 0-16,29 0 16,-28-28-16,0 28 0,0 0 0,0 0 0,0 0 15,28-28-15,-1 28 0,-27 0 16,0 0-16,28 0 0,0-28 0,56 28 15,-112-28-15,55 28 16,-27 0-16,28 0 0,0 0 0,28-28 0,-28 28 16,-29 0-16,1 0 0,28-28 15,0 0-15,0 28 0,-28 0 16,28 0-16,-1-27 0,1 27 0,0 0 0,0 0 16,0 0-16,-28-28 15,0 28-15,27-28 0,1 28 0,0 0 0,0 0 16,0-28-16,-1 28 0,1 0 15,0 0-15,0 0 0,0-28 0,0 28 16,-1-28-16,1 28 0,28 0 16,-28-28-16,0 28 0,-1 0 0,1 0 0,0-28 15,28 28-15,-28-28 0,-1 28 0,1 0 0,28 0 16,-28-28-16,0 28 0,0 0 16,-1 0-16,1 0 0,0-28 15,0 28-15,-28-27 0,28 27 0,-29 0 16,29 0-16,0-28 0,0 28 0,0 0 0,-28 0 15,27 0-15,1 0 0,0 0 16,0-28-16,-28 28 0,28-28 0,-28 28 0,27 0 16,-27-28-16,28 28 15,-28 0-15,28 0 0,-28 0 0,0-28 0,28 28 16,-29-28-16,1 28 0,0 0 0,0 0 0,28 0 16,-28 0-16,28-28 15,-28 28-15,0 0 0,-1 0 0,1 0 16,0 0-1,0 0-15,0 0 0,28 0 0,-28 0 16,28-28-16,-56 0 0,28 28 16,0 0-16,-1 0 0,29-28 0,-28 28 0,0-27 15,0-1-15,0 28 0,0 0 0,28 0 16,-28 0-16,27-28 16,-27 28-16,0-28 0,0 28 0,0-28 15,0 28-15,28-28 0,-28 28 0,0-28 16,0 28-16,27-28 0,-27 28 0,0-28 15,28 28-15,-56-28 16,28 28-16,0 0 0,28-28 0,-28 28 16,-1-28-16,29 28 0,-28-27 15,28 27-15,-28 0 0,28 0 0,-28 0 0,27-28 16,-27 28-16,0-28 0,28 28 0,0-28 0,-28 28 16,28-28-16,-28 28 15,27-28-15,1 28 0,0-28 0,-28 28 16,28-28-16,-28 28 0,0 0 15,0-28-15,-1 28 0,1 0 0,0 0 0,0-28 16,0 28-16,0 0 16,0-28-16,0 28 0,0-27 15,0 27-15,0 0 0,-1 0 0,1 0 16,0-28-16,0 28 16,0 0-16,0 0 0,0-28 15,0 28-15,0 0 0,0 0 0,28-28 16,-29 28-16,1-28 0,0 28 15,-28-28-15,28 0 16,0 28-16,0 0 0,0-28 16,0 28-1,0 0-15,28 0 0,-1 0 16,1-28-16,0 28 0,0-28 0,-28 0 16,0 28-16,28-28 0,-29 28 15,1-27-15,28-1 0,0 28 0,56 0 0,-57-28 16,1 0-16,0 0 15,-28 28-15,28 0 0,-28 0 0,28-28 0,-29 28 16,1-28-16,0 28 16</inkml:trace>
  <inkml:trace contextRef="#ctx0" brushRef="#br0" timeOffset="11840">15408 0 0,'56'0'16,"-29"0"-16,1 0 0,0 0 15,0 0-15,0 0 0,0 0 16,0 0-16,0 0 0,0 0 15,0 0-15,0 0 0,-1 0 16,1 0 0,0 0-16,0 0 15,0 0 32,0 0-31,0 0 78,0 0-94,83 0 31,-83 0-31,0 0 15,0 0-15,0 0 0,0 0 32,0 0-32,0 0 15,0 0 1,-56 0 343,0 0-343,-84 0-16,29 56 16,55-28-16,0 0 0,0-28 0,0 28 15,-28 28-15,28-56 0,0 28 16,0 0-16,0 0 15,-27-1-15,55 1 0,-28-28 0,28 28 0,-28-28 32,28 28-32,-28 0 0,0-28 15,28 28-15,-28-28 47,0 0 16,28 28-48,0 0 142,0 0-157,-28-28 0,28 28 0,0 0 15,-28 0-15,0-1 16,28 1-16</inkml:trace>
  <inkml:trace contextRef="#ctx0" brushRef="#br1" timeOffset="150356">5806 5443 0,'-28'0'78,"0"0"-47,0 0-31,0 0 16,0 0-1,-27 0 1,-1 0-16,28-28 31,0 0-31,0 1 16,0-1-1,0 0-15,0 28 0,0 0 16,0-28-16,1 0 31,-1 0-31,0 0 0,28 0 0,-28 0 0,-84-83 31,84 55-31,-28-28 0,1 0 16,27 56-16,0-27 16,0-1-16,-28 0 0,-28-84 15,56 57 1,0-1-16,-27 56 16,27-56-16,0 28 0,0 1 15,0 27-15,0-56 16,0 56-16,0 0 15,0 0-15,0 0 16,0 0-16,1 1 0,-1-1 16,0 0-1,-28-56-15,0-56 16,28 85-16,0-1 16,28 28-1,-56-84-15,1 56 0,55 1 31,-28 55-31,-28-84 0,28 56 16,0 0 0,0 0-16,28 0 15,-28 28 1,0-28-16,0 0 16,1 0-16,-1 0 15,0 1-15,28-1 16,-28 28-16,28-28 0,-28 0 0,28 0 15,-28 0-15,0 0 16,28 0-16,0 0 0,-28-28 16,0 29-16,0-1 15,28 0-15,0 0 0,-28 0 16,28 0-16,-28 0 0,1 0 0,-1 0 16,0 0-1,28 0-15,-28-27 16,0 27-1,0 0-15,0 0 16,28 0 0,-28 0-16,28 0 0,0 0 0,-28 0 15,28-28-15,-28 29 0,28-1 0,-28 0 16,1 0-16,-1 0 16,28 0-16,-28 0 0,0-28 15,28 28 1,0 0-1,0 1 1,-28-1-16,0 0 16,0 0-1,28 0-15,-28 28 16,28-28-16,-28 0 0,28 0 0,-28 0 16,28 0-16,0 0 0,0 1 15,-28-1 1,1 0 62,27 56 250,0 0-312,0-1-1,0 29-15,0-28 16,0 0-16,0 0 16,0 28-1,0 28-15,0-29 31,0-27-31,0 0 32,0 0-1,27-28 235,-27-28-266,0 0 15,0-28-15,0-55 16,0 83-1,0-28 1,0 28-16,0 0 0,28 0 0,-28 0 16,28 1-1,-28-1-15,0 0 16,28 28-16,-28-28 78,0 0-62,0 0-1,0 0 1,0 0-16,28 28 250,0 0-250,0 0 0,0 0 16,0 28-1,0 0 1,0 0-16,-1 0 0,1-28 15,-28 28-15,28-28 16,0 0 0,0 0-1,0 28 1,0 0 0,0-28-1,0 0 173,0 0-173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43:58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0 401 0,'28'0'78,"0"0"-15,0 0-47,0 0-16,0 0 15,28 0-15,0 0 0,-29 0 0,29 0 16,-28 0-16,28 0 0,-28 0 0,28 0 0,-28 0 15,28 0-15,-1 0 0,1 0 16,0 0-16,0 0 0,0 0 0,-1 0 0,-27 0 16,0 0-16,28 0 15,-28 0-15,28 0 0,-28-28 0,0 28 16,0 0-16,0 0 0,-1 0 16,1 0-16,0 0 0,0 0 15,0 0 1,0 0-16,0 0 0,28 0 0,-28 0 15,0 0-15,-1 0 0,29 0 0,-28 0 16,28 0-16,0 0 0,0 0 16,-1 0-16,-27 0 0,0 0 0,0 0 15,0 0-15,0 0 16,28 0-16,0 0 0,0 0 0,-1 0 0,-27 0 16,0 0-16,28 0 0,0 0 15,-28 0-15,28 0 0,-29 0 0,1 0 16,0 0-16,28 0 0,-28 0 0,28 0 15,-28 0-15,0 0 16,0 0-16,27 0 0,-27 0 0,0 0 0,0 0 16,-28-27-16,28 27 0,0-28 15,0 28-15,0 0 0,0 0 16,28 0-16,-29 0 16,1 0-16,28 0 0,-28 0 0,28 0 0,0 0 15,0 0-15,-1 0 0,29 0 16,-28 0-16,0 0 0,0 0 0,-1 0 15,1 0-15,28 0 0,0 0 0,-28 0 0,-1 0 16,29 0-16,-28 0 16,0 0-16,0 0 0,-1 0 0,1 0 15,0 0-15,0 0 0,0 0 0,0 0 16,-1 0-16,-27 0 0,28 0 0,0 0 0,0 0 16,0 0-16,-1 0 15,1 0-15,0 0 0,0 0 0,-28 0 0,0 0 16,0 0-16,-1 0 0,29 0 0,0 0 0,-28 0 15,28 0-15,0 0 0,-28 0 16,0 0-16,27 0 0,1 0 0,0 0 0,0 0 16,0 0-16,-1 0 15,-27 0-15,0 0 0,28 0 0,0 0 0,0 0 16,0 0-16,-28 0 0,27 0 16,1 0-16,-28 0 0,0 0 0,0 0 0,0 0 15,0 0-15,0 0 16,0 0-16,-1 0 0,1 0 0,0 0 0,0 0 15,0 0-15,0 0 0,0 0 0,0 0 0,0 0 16,0 0-16,0 0 0,27 0 16,-27 0-16,0 0 0,0 0 0,28 0 0,-28 0 15,0 0-15,28 0 16,-1 0-16,1 0 0,-28 0 0,0 0 16,28 0-16,-28 0 0,0 0 15,0 0-15,27 0 0,-27 0 0,84 0 16,-28 0-16,-28 0 0,27 0 0,-27 0 0,0 0 15,28 0-15,-28 0 16,-1 0-16,29 0 0,-28 0 0,-28 0 16,28 0-16,-28 0 0,-1 0 0,29 0 15,0 0-15,-28 0 0,28 0 0,0 0 0,0 0 16,-1 0-16,1 0 16,-28 0-16,28 0 0,0 0 0,-28 0 15,27 0-15,1 0 0,-28 0 0,28 0 16,-28 0-16,0 0 0,0 0 0,0 0 0,27 0 15,-27 0-15,0 0 0,0 0 0,0 0 0,28 0 16,-28 0-16,0 0 16,0 0-16,0 0 0,0 0 0,27 0 0,-27 0 15,56 0 1,-28 0-16,0 0 0,-28 0 0,-1 0 16,29 0-16,0 0 15,0 0-15,0 0 16,0 0-16,-29 0 15,1 0-15,0 0 0,0 0 16,0 0-16,0 0 0,0 0 0,0 0 16,0 0-16,0 0 15,0 0-15,0 0 0,-1 0 0,1 0 16,0 0-16,0-28 0,0 0 16,0 28-16,0 0 15,0 0 1,0 0-16,0 0 0,0 0 15,-1 0-15,1 0 16,0 0-16,0-28 16,0 28-16,0 0 15,56 0-15,-56 0 16,0 0-16,0 0 0,27-28 16,-55 0-1,56 28-15,-28 0 0,0 0 16,0-28-16,28 28 15,-28 0 1,0 0-16,27 0 16,-27 0-1,0-28-15,0 28 16,0 0 0,0 0 30,0 0-46,28-28 32,-28 28-32,-1 0 0,29 0 0,-28-28 0,0 28 15,0-27-15,0 27 16,0 0 15,0 0-15,0 0-16,-28-28 15,28 28-15,0 0 16,-1 0 15,1 0 32,0 0-48,0 0-15,28 0 16,-28 0 0,0 0-1,0 0 1,0 0-16,0 0 0,-1 0 16,1 0-1,0 0-15,0 0 16,0 0-16,0 0 15,0 28 1,0-28 15,0 0-15,0 0 0,0 27-16,-1 1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44:00.2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0,'28'0'94,"28"0"-94,111 0 0,1 0 15,-57 0-15,-27 0 0,0 0 0,83 0 16,-55 0-16,139 0 16,-111 0-16,167 0 31,-224 0-31,141 0 16,-85 0-1,-27 0 1,-56 0-16,55 0 0,1 0 0,-84 0 0,28 0 15,0 0 1,27 0-16,-27 0 0,-28 0 16,84 0-16,27 0 15,-83 0-15,28 0 16,-28 0-16,-28 0 16,0 0-16,-1 0 0,29 0 0,-28 0 0,28 0 15,-28 0-15,0 0 16,0 0-16,28 0 0,-29 0 0,29 0 0,-28 0 15,0 0-15,0 0 0,28 0 0,0 0 0,-1 0 16,-27 0-16,28 0 0,28 0 16,-28 0-16,0 0 0,-1 0 0,1 0 15,0 0-15,0 0 16,0 0-16,0 0 0,-29 0 0,29 0 0,0 0 16,0 0-16,-28 0 15,28 0-15,-28 0 0,-1 0 16,1 0-1,0 0-15,0 0 0,0 0 0,0 0 0,0 0 16,28 0-16,-28 0 16,0 0-16,0 0 15,-1 0-15,1 0 32,0 0-32,0 0 0,0 0 15,0 0-15,0 0 16,0 0-16,0 0 0,28 0 0,-29 0 15,1 0-15,0 0 0,0 0 0,0 0 16,28 0-16,-28 0 16,0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45:02.9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0,'28'0'110,"28"0"-110,0 0 0,0 0 15,0 0-15,-1 0 16,1 0-16,0 0 0,0 0 0,-28 0 0,28 0 16,-28 0-16,27 0 0,-27 0 15,28 0-15,-28 0 0,0 0 0,0 0 0,0 0 16,0 0-16,27 28 0,-27-28 15,0 28-15,0-28 0,28 0 16,-28 0-16,28 0 0,-28 0 0,0 0 16,-1 0-16,29 0 0,-28 0 15,28 0-15,0 0 0,-28 0 0,0 0 16,0 0-16,0 0 16,-1 0-16,1 0 0,0 0 0,0 0 0,0 0 15,0 0-15,0 0 0,0 0 16,0 0-16,0 0 0,0 0 15,-1 0-15,29 0 0,-28 0 0,28 0 16,-28 0-16,0 0 16,0 0-16,0 0 0,0 0 15,0 0-15,-1 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49:59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0,'55'0'109,"29"0"-109,-28 0 0,0 0 0,83 0 16,-55 0-16,-28 0 15,56 0-15,-29 0 0,1 0 0,0 0 0,111 0 16,-55 0 0,-56 0-16,-29 0 0,-27 0 0,56 0 15,0 0 1,-56 0-16,83 0 0,-83 0 16,84 0-16,-28 0 15,-29 0-15,-27 0 0,28 0 16,0 0-16,-28 0 0,28 0 0,27 0 15,-27 0 1,-28 0-16,0 0 0,56 0 0,-28 0 16,-28 0-1,55 0-15,-55 0 0,56 0 16,-56 0 0,28 0-16,-28 0 0,-1 0 0,57 0 0,-56 0 15,0 0-15,0 0 0,0 0 16,0 0-16,0 0 15,0 0-15,0 0 32,-1 0-32,29 0 31,-28 0-15,0 0-16,28 0 15,-28 0-15,28 0 16,-28 0-16,27 0 15,-27 0 1,56 0-16,-56 0 0,28 0 16,-28 0-1,0 0-15,0 0 0,-1 0 16,-27-28 140,28 28-140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50:02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0 114 0,'0'-28'94,"28"28"-78,28 0-1,28 0-15,-29 0 0,29 0 16,28 0-16,55 0 0,-83 0 0,0 0 15,-29 0-15,141 0 16,-112 0-16,-1 0 0,-27 0 0,28 0 16,-28 0-16,27 0 0,29 0 0,-28 0 15,28 0-15,-1 0 16,1 0-16,-28 0 16,-57 0-16,1 0 15,0-28-15,0 28 0,0 0 0,0 0 0,0 0 16,28 0-1,-28 0-15,0 0 0,27 0 16,1 0 0,-28 0-16,0 0 0,0 0 0,0 0 15,0-28-15,0 0 16,0 28-16,0 0 0,-1 0 0,1 0 16,0 0-16,0 0 0,0 0 15,0 0-15,0 0 16,0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3:46.9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0,'28'0'93,"28"0"-77,0 0-16,0 0 0,-28 0 0,27 0 0,1 0 0,0 0 16,28 0-16,-28 0 0,-1 0 15,1 0-15,-28 0 0,28 0 16,-28 0-16,28 0 0,0 0 0,-1 0 15,1 0-15,0 0 0,28 0 0,-28 0 0,-1 0 16,1 0-16,0 0 16,0 0-16,-28 0 0,28 0 0,55 0 0,-55 0 15,0 0-15,0 0 0,-28 0 0,28 0 16,-1 0 0,1 0-16,0 0 0,-28 0 0,56 0 15,-1 0-15,-55 0 16,28 0-16,0 0 0,28 0 15,-29 0-15,1 0 16,-28 0-16,0 0 0,0 0 0,0 0 0,28 0 16,-28 0-16,28 0 0,-29 0 0,29 0 15,28 0 1,-56 0-16,0 0 0,28 0 0,-1 0 16,-27 0-16,28 0 15,-28 0-15,28 0 0,-28 0 16,0 0-16,0 0 0,28 0 0,-29 0 15,29 0-15,-28 0 0,28 0 16,-28 0-16,0 0 0,0 0 16,0 0-16,0 0 0,-1 0 0,1 0 0,0 0 15,0 0-15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51:49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0 129 0,'28'0'125,"56"0"-125,28 0 0,-1 0 0,-27 0 0,55 0 16,-55-28-16,56 28 16,-56 0-16,-1-28 0,1 28 0,28-28 0,-29 28 0,1 0 15,-28 0-15,0 0 16,0 0-16,-1 0 0,1 0 0,0 0 0,-28 0 15,28 0-15,-28 0 0,0 0 0,0 0 0,-1 0 16,1 0-16,0 0 16,0 0-16,0 0 0,0 0 15,0 0-15,0 0 0,0 0 16,0 0-16,0 0 0,-1 0 16,1 0-1,0 0-15,0 0 16,0 0-16,0 0 15,0 0-15,0 0 0,0 0 16,0-27-16,0 27 16,-1 0-16,1 0 15,0 0-15,0 0 0,0 0 0,0 0 16,28 0-16,-28 0 16,0 0-16,0 0 0,0 0 0,27 0 15,-27 0-15,0 0 16,0 0-16,0 0 0,0 0 15,0 0-15,0 0 0,0 0 0,0 0 32,-1 0-17,1 0 1,0 0 0,0 0-16,0 0 46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51:51.5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0 119 0,'28'0'62,"28"0"-46,0 0-16,-28 0 15,27 0-15,1 0 0,0 0 0,0 0 16,-28 0-16,28 0 0,-1 0 0,1 0 0,0 0 16,-28 0-16,0 0 15,28 0-15,0 0 0,-29 0 0,29 0 16,0 0-16,-28 0 0,0 0 0,28 0 16,0 0-16,-28 0 0,27 0 0,1 0 0,0 0 15,0 0-15,0 0 16,-1 0-16,1-28 0,0 28 0,-28 0 15,28 0-15,0 0 0,-1 0 0,1 0 0,-28 0 0,28 0 16,-28 0-16,28 0 16,-28 0-16,28-28 0,-29 28 0,1-28 0,0 28 15,0 0-15,0 0 0,28 0 16,-28 0-16,28 0 0,-28 0 16,27 0-16,-27 0 0,28 0 15,0 0-15,0 0 0,0 0 0,-1 0 16,-27 0-16,28 0 0,-28 0 15,28 0-15,-28 0 0,28 0 16,-28 0-16,27 0 0,1 0 0,0 0 16,-28 0-16,28 0 0,-28 0 15,27 0-15,-27 0 0,0 0 0,28 0 16,-28 0-16,0 0 0,0 0 16,0 0-16,0 0 0,0 0 31,0 0-31,-1 0 0,1 0 15,0 0-15,0 0 0,0 0 16,0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3:51:52.9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0,'28'0'110,"0"0"-95,28 0-15,28 0 0,-28 0 0,27 0 0,1 0 16,56 0-16,-84 0 0,27 0 15,-27 0-15,28 0 0,-28 0 0,0 0 0,-1 0 16,-27 0-16,28 0 0,0 0 0,-28 0 16,0 0-16,0 0 15,27 0-15,-27 0 0,28 0 0,-28 0 16,28 0-16,-28 0 0,0 0 16,0 0-16,0 0 0,-1 0 0,29 0 0,-28 0 15,0 0-15,0 0 16,0 0-16,0 0 0,28 0 0,-28 0 15,0 0-15,-1 0 0,1 0 16,0 0-16,28 0 0,-28 0 0,0 0 0,0 0 16,0 0-16,0 0 0,27 0 0,-27 0 15,0 0 1,0 0-16,0 0 0,28 0 0,-28 0 0,0 0 0,28 0 31,-29 0-31,1 0 0,0 0 0,0 0 16,0 0-16,0 0 15,0 0-15,0 0 0,0 0 0,0 0 0,0 0 0,0 0 16,27 0-16,-27 0 0,28 0 0,-28 0 0,0 0 16,0 0-1,0 0-15,0 0 0,0 0 0,-1 0 16,1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31:07.4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0,'55'0'125,"1"0"-125,0 0 0,0 0 0,28 0 16,-28 0-16,-1 0 0,29 0 0,-28 0 0,28 0 15,-1 0-15,-27 0 0,56 0 16,-28 0-16,-1 0 0,-27 0 16,28 0-16,-28 0 0,0 0 0,27 0 15,-27 0-15,0 0 0,28 0 0,-29 0 16,1 0-16,0 0 0,0 0 0,0 0 0,28 0 0,-29 0 15,1 0-15,0 0 0,28 0 16,-28 0-16,-1 0 0,1 0 16,0 0-16,0 0 0,0 0 15,-1 0-15,1 0 0,0 0 0,28 0 16,-28 0-16,0 0 16,-29 0-16,57 0 0,-56 0 0,0 0 15,0 0-15,0 0 16,28 0-16,-28 0 0,27 0 0,-27 0 15,0 0-15,28 0 0,-28 0 0,28 0 16,0 0 0,-29 28-16,29 0 0,-28-28 15,28 28-15,0-28 0,0 0 16,0 0-16,-1 0 0,1 28 0,0-28 0,-28 0 16,0 0-16,0 0 0,0 0 15,0 28 1,-1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28:08.1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 0,'28'0'125,"0"0"-125,28 0 0,56 0 15,-84 0-15,-1 0 16,29 0-16,56 0 0,-56 0 0,55 0 15,-55 0-15,28 0 0,28 0 16,27 0 0,-83 0-1,28 0-15,-28 0 16,-29 0-16,1 0 0,0 0 0,0 0 16,28 0-1,-28 0-15,0 0 0,0 0 31,0 0-31,0 0 16,-1 0-16,1 0 16,0 0-1,0 0-15,0 0 16,0 0 0,0 0-16,28 0 0,0 0 31,-1 0-31,1 0 15,-28 0-15,0 0 0,0 0 16,28 0-16,-28 0 0,28 0 16,-29 0-16,29 0 0,-28 0 15,0 0 1,0 0-16,0 0 0,28 0 0,-28 0 16,27 0-16,29 0 15,-28 0-15,0 0 16,0 0-16,-28 0 15,0 0-15,55 0 0,1 0 16,0 0-16,-1 0 0,29 0 16,-84 0-1,0 0-15,28 0 0,0 0 0,-1 0 16,57 0 0,-56 0-16,-28 0 15,56 0 1,-29 0-16,-27 0 0,0 0 15,0 0-15,56 0 0,-56 0 16,0 0-16,55 0 0,-55 0 16,56 0-16,-28 28 15,28-28-15,-56 0 0,-1 0 16,85 0-16,-56 0 0,0 0 16,27 0-1,-55 0-15,0 0 0,28 0 0,28 0 16,-28 0-16,-28 0 0,55 0 15,-27 0-15,0 0 0,28 0 16,27 0 0,-55 0-16,56 0 15,-84 0-15,28 0 0,-29 0 0,29 0 16,28 0-16,-28 0 16,0 0-16,-28 0 0,27 0 0,1 0 15,28 28 1,-56-28-16,0 0 0,28 0 15,-1 0-15,-27 0 0,0 0 0,0 0 16,28 0-16,28 0 16,-28 0-16,27 28 15,1-28 1,-56 0-16,0 0 0,28 0 0,27 0 16,-27 0-16,56 0 15,-84 0-15,28 0 0,-1 0 16,-27 0-1,0 0-15,0 0 0,0 0 16,0 0-16,0 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28:37.1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0,'-27'0'313,"27"28"-298,55 0 48,-27-28-48,0 0-15,0 28 16,28-28-16,-28 0 0,28 0 0,-28 0 0,27 0 16,-27 28-16,0-28 15,0 0-15,0 0 0,0 0 32,0 0-32,0 0 15,0 0-15,0 0 0,0 0 16,-1 0-16,1 0 15,0 0-15,0 0 0,0 0 0,0 0 16,0 0 0,0 0-16,0 0 0,0 0 15,0 0-15,-1 0 16,1 0-16,0 0 0,0 0 0,0 0 16,0 0-1,0 0-15,0 0 0,0 0 16,0 0-16,0 0 0,0 0 15,-1 0 1,1 0-16,0 0 0,0 0 0,0 0 0,28 0 16,0 0-1,-28 0-15,0 0 16,-1 0-16,1 0 0,0 0 16,0 0-16,0 0 0,0 0 15,0 0 1,0 0-16,0 0 0,28 0 15,-29 0-15,1 0 0,0 0 16,0 0-16,28 0 16,-28 0-16,0 0 0,0 0 0,0 0 15,28 0-15,-29 0 16,1 0-16,0 0 0,0 0 0,0 0 16,0 0-1,0 0-15,28 0 0,-28 0 16,0 0-16,-1 0 0,29 0 15,0 0-15,-28 0 0,28 0 0,0 0 16,-1 0-16,-27 0 0,0 0 0,28 0 0,-28 0 16,28 0-16,0 0 0,-28 0 15,0 0-15,-1 0 0,1 0 0,0 0 16,0 0-16,0 0 16,0 0-16,0 0 31,0 0-31,0 0 15,0 0-15,0 0 16,-1 0 0,1 0-16,0 0 0,0 0 0,0 0 0,0 0 15,0 0-15,0 0 0,28 0 16,-28 0-16,27 0 0,-27 0 0,0 0 0,28 0 16,0 0-16,-28 0 15,0 0-15,0 0 0,27 0 0,-27 0 16,0 0-16,0 0 0,0 0 0,0 0 0,28 0 15,0 0 1,-28 0-16,-1 0 0,1 0 0,0 0 0,0 0 16,0 0-1,28 0-15,-28 0 0,0 0 0,0 0 0,0 0 16,27 0-16,-27 0 16,0 0-16,0 0 0,0 0 0,0 0 15,0 0 1,0 0-16,0 0 0,0 0 0,0 0 15,-1 0-15,1 0 32,0 0-32,0 0 0,0 0 31,28 0-31,-28 0 16,0 0-16,0 0 0,0 0 15,-1 0-15,1 0 16,0 0-16,0 0 0,0 0 0,0 0 0,0 0 0,0 0 15,0 0 1,0 0-16,0 0 0,0 0 0,-1 0 16,29 0-1,-28 0-15,0 0 0,28 0 0,-28 0 0,0 0 16,28 0-16,-29 0 16,1 0-16,0 0 0,0 0 0,0 0 0,28 0 15,-28 0 1,0 0-16,0 0 0,0 0 0,0 0 15,-1 0-15,1 0 16,0 0 0,0 0-16,0 0 0,0 0 15,0 0-15,0 0 0,0 0 16,0 0-16,0 0 0,-1 0 0,1 0 0,0 0 16,28 0-16,-28 0 15,0 0-15,0 0 0,0 0 16,0 0-16,0 0 0,-1 0 15,1 0-15,0 0 16,0 0-16,0 0 16,0 0-1,0 0 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37:56.4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1624 0,'28'0'94,"28"0"-79,0 0-15,0 0 0,27 0 0,-27 0 0,28 0 16,-28 0-16,27 0 0,1 0 0,56 0 16,-57 0-16,1 0 0,56 0 0,-57 0 15,57 0-15,-56 0 0,0 0 0,-1 0 16,1 0-16,28 0 0,-29 0 15,1 0-15,-28 0 0,28 0 0,-28 0 0,-1 0 16,1 0-16,0 0 0,0 0 16,0 0-16,27 0 0,-55 0 0,0 0 0,28 0 15,0 0-15,0 0 0,-1 0 0,1 0 0,0 0 16,0 0-16,0 0 16,0 0-16,-28 0 0,-1 0 0,29 0 15,0 0-15,0 0 0,28 0 16,-29 0-16,1 0 0,0 0 0,-28 0 0,28 0 15,0 0 1,-28 0-16,-1 0 0,29 0 0,-28 0 0,28 0 16,-28 0-16,28 0 15,-28 0-15,0 0 0,0 0 0,-1 0 16,1 0-16,0 0 0,0 0 0,28 0 0,-28 0 0,0 0 16,28 0-16,-28 0 15,27 0-15,1 0 0,0 0 0,-28 0 0,0 0 16,28 0-16,-28 0 0,27 0 15,-27 0-15,0 0 0,0 0 0,28 0 16,-28 0-16,28 0 16,0 0-16,-1 0 0,-27 0 0,0 0 0,28 0 15,0 0-15,0 0 0,-1 0 0,1 0 0,0 0 16,0 0-16,0 0 0,28 0 16,-29 0-16,1 0 0,0 0 0,28 0 0,-28 0 15,-1 0-15,1 0 16,0 0-16,28 0 0,-28 0 0,27 0 0,1 0 15,-28 0-15,0 0 0,27 0 16,-27 0-16,28 0 0,28 0 0,-29 0 0,-27 0 16,28 0-16,0 0 15,-1 0-15,1 0 0,-28 0 0,56 0 0,-29 0 16,1 0-16,-28 0 0,0 0 0,27 0 0,-27 0 16,0 0-16,0 0 0,0 0 15,-28 0-15,0 0 0,27 0 0,-27 0 16,0 0-16,0 0 0,0 0 15,0 0-15,0 0 0,0 0 0,0 0 0,28 0 16,-29 0-16,1 0 0,0 0 16,28 0-16,-28 0 0,28 0 0,-28 0 15,0 0-15,0 0 0,-1 0 0,29 0 0,-28 0 16,0 0-16,0 0 16,28 0-16,-28 0 0,0 0 15,0 0-15,0 0 16,-28-28 46</inkml:trace>
  <inkml:trace contextRef="#ctx0" brushRef="#br0" timeOffset="26760">15882 2238 0,'84'0'62,"-28"0"-46,27 0-16,85 0 0,-84 0 0,83 0 15,-27 0-15,55 0 16,-83 0-16,83 0 0,112 0 31,-84 0-31,-27 0 0,-85 0 16,57 0-16,-1 0 0,-111 0 16,0 0-16,56 0 0,-84 0 15,0 0-15,27 0 0,-27 0 0,0 0 0,28-28 16,-28 28-16,0 0 0,0 0 15,0 0-15,0 0 0,-1 0 0,1 0 0,0 0 16,0 0 0,0 0-16,0 0 0,0 0 15,0 0 1,0 0 93</inkml:trace>
  <inkml:trace contextRef="#ctx0" brushRef="#br0" timeOffset="39752">16217 3773 0,'28'0'46,"28"0"-30,28 0-16,27 0 0,-55 0 0,28 0 0,0 0 16,-1 0-16,1 0 0,-28 0 0,28 0 0,27 0 15,-27 0-15,0 0 16,-28 0-16,27 0 0,1 0 0,-28 0 0,55 0 16,-83 0-16,28 0 0,56 0 15,-84 0-15,28 0 0,-1 0 0,1 0 0,0 0 16,0 0-16,0 0 0,0 0 15,-29 0-15,29 0 0,-28 0 0,0 0 16,0 0-16,0 0 0,0 0 16,28 0-16,-28 0 15,-1 0 1,1 0-16,0 0 0</inkml:trace>
  <inkml:trace contextRef="#ctx0" brushRef="#br0" timeOffset="44999">3824 1037 0,'0'-27'203,"56"-1"-203,-28 0 0,84-56 16,-85 56-16,57 0 0,56-56 15,-84 56-15,55-83 0,1 27 31,-56 56-31,55-28 0,-83 28 0,28 1 16,-28 27-16,84-56 16,-84 28-16,-1 0 0,1 0 15,0 28-15,0 0 0,28-28 16,-28 28 0,0-28-16,0 28 15,28 0-15,-56-28 0,55 0 16,-27 28-16,56-28 15,-56 28-15,0 0 16,0 0-16,28-27 0,-1 27 16,-27-28-16,0 28 15,28 0-15,28 0 0,-28 0 16,-28 0-16,27 0 16,-27 0-16,28 0 15,28 0-15,-28 0 0,27 0 16,1 0-1,-28 0-15,-28 0 0,28 0 0,27 0 16,-55 0-16,84 0 16,0 0-16,-29 0 15,1 0-15,28 0 16,-56 0-16,-1 0 16,1 0-16,56 0 0,-56 0 0,83 0 15,29 0 1,-112 0-16,-29 0 0,1 0 0,28 0 0,0 0 15,0 0-15,-28 0 16,28 0-16,-1 0 0,1 0 0,56 0 16,-56 0-16,0 0 15,27 0-15,-27 55 0,0-55 0,0 28 0,0-28 16,-1 0-16,1 0 0,0 28 0,0-28 0,-28 0 16,28 0-16,27 28 15,-27-28-15,0 28 0,28 0 0,-28-28 0,-1 28 16,1 0-16,56 0 0,-56 0 15,0-28-15,-1 28 0,-27-28 0,56 27 0,-56-27 16,56 28-16,-1 0 16,-55-28-16,0 0 0,0 28 0,28-28 0,-28 28 15,28-28-15,-1 28 0,-27 0 0,28-28 0,0 28 16,-56 0-16,56 0 0,-28-28 16,0 0-16,0 28 0,0-1 0,27 1 0,-55 0 15,56-28-15,56 56 16,-56-28-16,-1 0 0,29 0 0,-84 0 15,28 0-15,0 28 0,0-56 16,28 55-16,0-27 0,-29 0 0,85 28 16,-28 0-16,28 28 15,-1-29-15,1 57 16,27-28-16,-55-28 0,0-28 16,-28 27-16,27 1 15,1 28-15,28 0 16,-56-56-16,-1 27 15,-27-27-15,0 0 0,0-28 0,28 28 0,-28 0 16,28 0-16,-28 28 16,27-28-16,1 27 0,28 1 15,-56-28-15,28 0 0,28 0 0,-1 56 16,1 0 0,0-29-16,-56-55 0,83 56 15,-83-28 1,84 56-16,-56-28 0,-28-28 15,27 27 1,-27-55-16,28 28 0,-28 28 0,28-28 0,-28 28 0,0-28 16,-28 0-16,28-28 0,0 28 0,-1-1 0,1 1 15,0 0-15,0-28 16,0 56-16,0-56 0,28 28 0,-28 0 0,0-28 16,0 0-16,-1 0 15,-27 28-15,28 0 0,0-28 0,0 28 16,0-28-16,-28 28 15,28-28-15,0 28 0,0-28 0,0 0 0,0 27 16,0-27-16,0 0 16,-1 0-16,-27 28 0,28-28 0,0 0 0,28 28 15,0-28-15,-28 28 0,0-28 0,-28 28 16,56-28-16,-29 0 16,1 28-16,0-28 0,28 0 0,-28 0 0,56 28 31,-56 0-31,27-28 0,-27 0 0,0 0 15,28 0 1,-28 0-16,0 0 0,0 0 16,0 0-16,0 0 0,0 0 15,0 28-15,-1-28 16,-27 28-16,28-28 16,0 0-1,0 0-15</inkml:trace>
  <inkml:trace contextRef="#ctx0" brushRef="#br0" timeOffset="46969">15463 3466 0,'28'0'78,"0"0"-63,0 0-15,0 0 0,0 0 0,28 0 32,-28 0-32,0 0 0,28 28 0,-29 0 15,1 0-15,0-28 0,-28 27 16,28 1-16,-28 0 16,28 0-16,0 0 0,0-28 31,0 28-16,0-28 1,0 0-16,-28 28 16,28-28-16,-1 28 422,-27 0-407,0 0-15,-27 0 0,-1-28 16,0 27-16,0 1 0,0 0 15,0-28-15,0 0 16,28 28-16,-28-28 0,0 28 0,0 0 0,0-28 16,1 0-16,-1 0 78,0 0-63,0 0-15,0 0 0,0 0 16,0 28-16,0 0 0,0-28 16,0 0-16,0 0 15,0 28-15,1-28 0,-1 0 16,0 0-16,0 0 16,0 0-16,28 28 0,-28-28 0,0 0 0,28 28 15,-28-28-15,28 28 16,-28-28-1,0 0 1,0 0-16,1 0 109,27 27-93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5:15:11.9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0,'28'0'94,"0"0"-94,27 0 0,-27 0 0,28 0 0,0 0 16,0 0-16,0 0 0,-29 0 15,29 0-15,56 0 0,-28 0 0,-1 0 16,-27 0-16,0 0 0,0 0 0,0 0 0,0 0 16,-1 0-16,-27 0 0,0 0 15,28 0-15,-28 0 0,0 0 0,0 0 0,0 0 16,0 0 0,-1 0-16,1 0 0,0 0 15,0 0 16,0 0-31,0 0 0,0 0 0,0 0 16,0 0-16,0 0 16,0 0-16,-1 0 0,1 0 0,0 0 0,0 0 15,28 0-15,-28 0 0,0 0 16,28 0-16,-28 0 0,27 0 0,-27 0 16,0 0-16,0 0 15,0 0-15,28 0 0,-28 0 0,28 0 0,-28 0 16,27 0-16,1 0 0,-28 0 0,28 0 15,-28 0-15,0 0 16,0 0-16,0 0 0,0 0 0,27 0 0,-27 0 16,0 0-1,0 0-15,0 0 0,0 0 0,0 0 0,0 0 16,0 0 0,27 0-16,-27 0 0,28 0 15,-28 0-15,0 0 0,0 0 0,28 0 16,-28 0-16,0 0 15,-1 0-15,1 0 0,28 0 0,-28 0 16,28 0-16,0 0 16,-28 0-16,28 0 0,-1 0 15,1 0-15,-28 0 0,0 0 0,28 0 16,0 0-16,-1 0 0,1 0 0,0 0 0,0 0 16,0 0-16,0 0 0,-1 0 15,-27 0-15,0 0 0,28 0 0,-28 0 0,28 0 16,-28 0-16,28 0 0,-1 0 0,1 0 15,0 0-15,-28 0 16,28 0-16,0 0 0,-1 0 0,1 0 0,-28 0 16,28 0-16,0 0 0,0 0 15,27 0-15,-27 0 0,0 0 0,0 0 0,0 0 16,-1 0-16,1 0 16,0 0-16,0 0 0,0 0 0,-28 0 0,0 0 15,27 0-15,1 0 0,-28 0 0,28 0 0,0 0 16,0 0-16,-1 0 0,-27 0 15,0 0-15,28 0 0,-28 0 0,28 0 0,0 0 16,-1 0-16,1 0 16,0 0-16,0 0 0,-28 0 0,28 0 0,-1 0 15,29 0-15,-28 0 0,0 0 16,0 0-16,0 0 0,-1 0 16,29 0-16,-28 0 0,28 0 0,-29 0 15,57 0-15,-84 0 0,28 0 0,0 0 0,0 0 16,-1 0-16,1 0 0,0 0 0,0 0 0,-28 0 15,28 0-15,-29 0 0,1 0 16,28 0-16,-28 0 0,28 0 0,-28 0 0,0 0 16,28 0-16,-1 0 15,-27 0-15,28 0 0,0 0 0,0 0 0,0 0 16,-1 0-16,1 0 0,28 0 16,-28 0-16,0 0 0,-1 0 0,-27 0 0,28 0 15,0 0-15,0 0 0,0 0 16,-1 0-16,1 0 0,0 0 0,0 0 15,0 0-15,-28 0 0,0 0 0,27 0 0,-27 0 16,28 0-16,0 0 0,0 0 16,-28 0-16,0 0 0,27 0 0,-27 0 15,28 0-15,-28 0 16,0 0-16,0 0 0,0 0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41:58.3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0,'55'0'125,"-27"0"-125,0 0 16,0 0-16,28 0 0,0 0 15,0 0-15,0 0 0,-1 0 16,1 0-16,28 0 0,-28 0 0,27 0 0,-27 0 16,0 0-16,0 0 0,0 0 15,-28 0-15,0 0 0,27 0 0,-27 0 16,28 0-16,-28 0 16,0 0-16,28 0 0,-28 0 15,0 0-15,0 0 0,-1 0 0,1 0 16,0 0-16,0 0 15,0 0-15,0 0 0,0 0 0,0 0 16,0 0-16,0 0 16,0 0-16,-1 0 0,29 0 15,-28 0-15,0 0 0,0 0 0,0 0 0,0 0 16,0 0 0,0 0-16,0 0 0,0 0 0,-1 0 15,1 0 1,0 0-16,0 0 15,0 0-15,0 0 0,0 0 16,0 0-16,0 0 0,0 0 16,0 0-16,-1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42:00.7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0,'27'0'63,"1"0"-48,28 0-15,28 0 0,0 0 16,-29 0-16,57 0 0,-28 0 0,0 0 15,27 0-15,1 0 0,-28 0 16,-1 0-16,1 0 0,0 0 0,28 0 0,-57 0 16,29 0-16,0 0 0,-28 0 15,-1 0-15,1 0 0,0 0 0,28 0 0,-28 0 16,-1 0-16,1 0 0,0 0 0,-28 0 0,28 0 16,0 0-16,0 0 15,-29 0-15,29 0 0,0 0 0,0 0 0,28 0 16,-29 0-16,-27 0 0,28 0 15,-28 0-15,28 0 0,0 0 0,0 0 16,-29 0-16,29 0 0,-28 0 16,28 0-16,0 0 0,-28 0 0,0 0 15,0 0-15,0 0 0,-1 0 16,1 0-16,0 0 16,0 0-16,0 0 0,0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3:56.8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0,'28'0'265,"28"0"-265,-28 0 0,56 0 0,-28 0 16,55 0-16,1 0 0,0 0 16,-29 0-1,-27 0-15,0 0 0,28 0 0,-56 0 0,-1 0 0,85 0 16,28 0 0,-112 0-16,27 0 0,1 0 15,28 0-15,-28 0 16,-28 0-16,28 0 15,27 0-15,-55 0 0,0 0 0,28 0 16,-28 0 0,28 0-16,27 0 0,-55 0 0,0 0 15,28 0-15,0 0 0,0 0 16,-28 0-16,27 0 16,29 0-16,-56 0 0,28 0 15,28 0-15,-56 0 16,27 0-16,-27 0 0,28 0 0,0 0 15,-28 0 1,0 0-16,55 0 0,-55 0 16,28 0-16,-28 0 0,28 0 0,-28 0 15,0 0-15,0 0 0,28 0 16,-29 0-16,1 0 0,28 0 16,0 0-16,-28 0 15,0 0-15,0 0 0,55 0 16,-27 0-16,-28 0 15,0 0-15,56 0 16,-56 0-16,0 0 16,0 0-16,0 0 0,83 0 0,-55 0 15,-28 0-15,56 0 16,27 0 0,-83 0-16,0 0 0,28 0 15,-28 0-15,0 0 0,0 0 0,0 0 16,-1 0-16,1 0 0,0 0 0,56 0 15,-56 0-15,56 0 16,-56 0-16,0 0 0,-1 0 0,1 0 16,28 0-16,28 0 0,-56 0 0,0 0 15,55 0-15,-55 0 16,56 0-16,-56 0 16,28 0-16,0 0 0,55 0 15,-55 0-15,28 0 0,-28 0 16,0 0-16,-29 0 0,29 0 15,0 0-15,56 0 0,-84 0 0,55 0 16,-27 0-16,0 0 0,0 0 16,0 0-16,0 0 0,-1 0 0,29 0 15,-28 0-15,0 0 0,0 0 0,27 0 16,-27 0-16,0 0 16,0 0-16,27 0 0,29 0 0,-84 0 15,84 0-15,55 0 0,-83 0 0,28 0 16,55 0-16,-55 0 15,-1 0-15,85 0 0,-85 0 16,-27 0-16,56 0 0,-57 0 16,85 0-16,-1 0 0,-139 0 0,140 0 15,-112 0-15,-29 0 16,1 0-16,0 0 0,0 0 0,0 0 0,0 0 0,0 0 16,0 0-1,0 0 95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42:04.6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0,'28'0'62,"0"0"-62,28 0 0,56 0 16,-56 0-16,55 0 16,-83 0-16,28 0 0,0 0 0,0 0 0,-1 0 15,-27 0-15,28 0 16,0 0-16,0 0 0,0 0 0,0 0 0,-1 0 16,1 0-16,0 0 0,-28 0 0,0 0 0,83 0 15,1 0 1,-56 0-16,0 0 0,83 0 15,-83 0-15,28 0 0,55 0 16,-27 0-16,-84 0 0,0 0 0,56 0 16,-56 0-1,27 0-15,1-28 0,0 28 0,-28-28 16,56 28-16,-29 0 0,-27 0 16,0 0-16,28 0 15,-28 0 1,0 0-16,0-28 0,0 0 15,0 28-15,0 0 0,0 0 16,27 0-16,29 0 16,28 0-16,-56 0 0,-1 0 15,1 0-15,0 0 16,56 0-16,-84 0 0,27 0 16,-27 0-16,56 0 0,-56 0 0,0 0 15,28 0-15,27 0 16,1 0-16,-28 0 15,-28 0-15,28 0 16,-28 0-16,27 0 0,1 0 0,0 0 0,0 0 0,0 0 16,-28 0-16,0 0 15,0 0-15,27 0 0,-27 0 0,28 0 0,-28 0 16,0 0-16,0 0 0,0 0 0,0 0 16,0 0-16,-1 0 0,1 0 15,0 0-15,0 0 16,0 0-16,0 0 0,0 0 15,0 0-15,0 0 0,0 0 16,0 0-16,-28-28 78,27 28-62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45:07.3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0,'56'0'78,"0"0"-63,-28 0-15,-1 0 0,57 0 0,-28 0 0,28 0 16,-28 0-16,27 0 16,-27 0-16,0 0 0,28 0 0,-28 0 0,-1 0 15,57 0-15,-84 0 0,28 0 0,55 0 16,-55 0-16,-28 0 0,28 0 0,0 0 16,0 0-16,-28 0 0,27 0 0,-27 0 0,28 0 15,-28 0 1,0 0-16,0 0 0,0 0 0,0 0 0,0 0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45:08.4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0,'28'0'110,"83"0"-110,-27 0 0,0 0 0,-28 0 15,27 0-15,1 0 16,-28 0-16,28 0 0,-28 0 0,55 0 0,-55 28 16,28-28-16,-1 28 0,-27-28 15,0 0-15,0 0 0,0 0 0,0 0 0,-1 0 16,1 0-16,-28 0 0,28 0 0,-28 0 16,28 0-16,0 0 15,-29 0-15,1 0 0,0 0 0,0 0 16,0 0-16,28 0 15,-28 0-15,0 0 16,0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4:47:05.1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0,'0'-28'172,"28"28"-156,0 0-16,0 0 0,0 0 15,0 0-15,0 0 0,-1 0 16,1 0-16,28 0 0,-28 0 0,0 0 16,0 0-16,0 0 0,0 0 0,0 0 15,0 0-15,27 0 16,-27 0-16,0 0 0,0 0 0,28 0 16,-28 0-16,0 0 0,0 0 15,0 0-15,-28 28 0,28-28 0,-1 28 0,1-28 16,0 0-16,0 0 15,0 0-15,0 0 0,0 0 16,0 27-16,0-27 16,0 0-16,0 0 15,-1 0-15,1 0 0,0 0 16,0 0-16,0 0 16,0 0-1,0 0-15,0 0 16,0 0-16,0 0 15,0 0 1,0 0 0,-1 0-16,1 0 31,0 0-31,0 0 0,28 0 16,-28 0-1,0 0-15,0 0 0,0 0 16,0 0-16,-1 0 15,1 0-15,0 0 0,0 0 16,0 0-16,0 0 0,0 0 31,0 0-31,0 0 32,0 0-32,0 0 0,-1 0 15,1 0 1,0 0-16,0 0 15,0 0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1:28:29.3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0 279 0,'28'0'328,"0"0"-328,27 0 16,1 0-1,-28 0-15,0 0 0,0 0 0,28-28 0,-28 28 16,28 0-16,-1 0 16,-27 0-16,28-28 0,-28 28 0,0-28 15,0 28-15,0 0 16,0 0-16,0 0 0,27 0 0,-55-28 0,28 28 15,0 0-15,0 0 0,0 0 0,0 0 16,0 0-16,0 0 16,0 0-16,0 0 0,-1 0 0,1-28 0,0 28 15,0 0 1,0 0-16,0 0 0,0 0 0,0 0 16,0-28-16,0 28 15,0 0-15,0 0 0,-1 0 16,1 0-16,0 0 15,28-28-15,-28 28 0,0-28 16,0 28-16,0 0 0,0 0 0,0 0 0,-1 0 16,1 0-16,28 0 0,-28 0 15,0 0-15,28 0 0,0 0 0,-28 0 16,0 0-16,-1 0 16,1 0-16,0 0 0,0 0 0,0 0 0,0 0 15,28 0-15,-28 0 0,0 0 16,0 0-16,-1 0 0,1 0 0,0 0 15,28 0-15,-28 0 0,0 0 0,0 0 16,0 0-16,28 0 16,-29 0-16,1 0 0,0 0 0,28 0 0,-28 0 15,0 0-15,0 0 0,0 0 16,0 0-16,0 0 0,0 0 0,27 0 0,-27 0 16,0 0-16,28 0 15,0 0-15,0 0 0,-28 0 0,27 0 0,-27 0 16,0 0-16,0 0 0,0 0 0,28 0 0,0 0 15,-1 0-15,-27 0 0,28 0 16,0 0-16,0 0 0,-28 0 0,28 0 16,-1 0-16,1 0 15,0 0-15,28 0 0,-28 0 0,-1 0 0,1 0 16,0 0-16,-28 0 16,0 0-16,28 0 0,-28 0 0,0 0 0,0 28 15,27-28-15,1 28 16,-28-28-16,0 0 0,28 0 0,0 0 0,-1 0 15,1 28-15,0-28 0,-28 0 0,28 0 16,0 0-16,-28 0 0,27 0 16,-27 0-16,28 0 0,-28 0 15,28 28-15,-28-28 0,28 28 0,-28-28 16,-1 0-16,1 0 0,28 0 0,-28 0 0,0 0 16,28 0-16,-28 28 0,0-28 15,0 28-15,27-28 0,-27 0 0,0 0 0,28 28 16,0-28-16,-28 27 0,28-27 0,-1 28 15,-27-28-15,28 0 16,0 0-16,0 0 0,0 0 0,27 0 16,-27 0-16,0 0 0,0 0 15,0 0-15,-1 0 0,1 0 0,0 0 0,0 0 16,0 0-16,0 0 16,-28 0-16,27 0 0,1 0 0,0 0 0,28 0 15,-28 0-15,-1 0 0,1 0 16,0 0-16,-28 0 0,28 0 0,0 0 0,-1 0 15,29 0-15,-56 0 0,0 0 0,28 0 0,0 0 16,-1 0-16,1 0 16,-28 0-16,28 0 0,0 0 0,-28 0 0,0 0 15,0 0-15,27 0 0,-27 0 16,28 0-16,-28 0 0,0 0 0,0 0 16,28 0-16,-1 0 15,-27 0-15,28 0 0,0 0 0,-28 0 16,28 0-16,-28 0 0,28 0 0,-29 0 15,29 0-15,-28 0 0,28 0 16,-28 0-16,0 0 0,0 0 0,28 0 0,-1 0 16,-27 0-16,0 0 0,0 0 15,0 0-15,28 0 0,-28 0 0,28 0 16,-28 0-16,-1 0 16,1 0-16,28 0 0,-28 0 0,28 0 15,0 0-15,0 0 0,-1 0 0,1 0 16,-28 0-16,28 0 0,-28 0 15,0 0-15,28 0 0,-1 0 0,1 0 0,-28 0 16,28 0-16,0 0 16,0 0-16,27 0 0,-27 0 0,0 0 0,0 0 15,0 0-15,-28 0 0,83 0 16,-55 0-16,0 0 0,0 0 0,-1 0 16,1 0-16,0 0 15,-28 0-15,28 0 0,0 0 0,-28 0 16,27 0-16,-27 0 0,0 0 0,0 0 15,0 0-15,0 0 0,28 0 16,-28 0-16,0 0 0,0 0 0,-1 0 0,1 0 16,0 0-16,0 0 15,0 0-15,0 0 0,0 0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1:37:21.3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 0,'28'0'141,"28"0"-141,0 0 0,0 0 0,-1 0 15,1 0-15,0 0 0,-28 0 0,28 0 16,0 0-16,-1 0 0,-27 0 0,28 0 16,-28 0-16,28 0 15,0 0-15,-28 0 0,27 0 0,-27 0 16,28 0-16,-28 0 0,0 0 16,28 0-16,-28 0 0,28 0 0,-1 0 0,-27 0 15,0 0-15,28 0 16,0 0-16,0 0 0,-28 0 0,27 0 0,1 0 15,-28 0-15,0 0 0,28 0 0,0 0 0,-28 0 16,27 0-16,-27 0 0,0 0 16,0 0-16,0 0 0,0 0 0,0 0 15,0 0-15,28 0 16,-28 0-16,0 0 16,-1 0-16,1 0 0,0 0 0,0 0 15,28 0-15,-28 0 0,28 0 0,-28 0 16,0 0-16,-1 0 0,29 0 0,0 0 0,0 0 15,-28 0-15,28 0 16,27 0-16,-27 0 0,0 0 0,0 0 0,0 0 16,27 0-16,-27 0 0,0 0 15,0 0-15,0 0 0,-28 0 0,55 28 0,-55-28 16,84 0-16,-56 0 16,0 28-16,27-28 0,-27 28 0,0-28 0,28 0 15,-1 28-15,-27-28 0,28 0 16,-28 0-16,0 0 0,27 0 0,-27 0 0,56 0 15,-28 0-15,-29 0 0,29 0 16,-28 0-16,0 0 0,0 0 0,-1 0 16,-27 0-16,28 0 0,0 0 0,-28 0 0,28 0 15,0 0-15,-29 0 0,29 0 16,0 0-16,-28 0 0,28 0 0,-28 0 16,28 0-16,-1 0 15,-27 0-15,28 0 0,-28 0 0,28 0 16,-28 0-16,0 0 0,0 0 15,27 0-15,-27 0 0,0 0 0,0 0 16,28 0-16,-28 0 0,28 0 0,0 0 0,27 0 16,-27 0-16,0 0 15,0 0-15,0 0 0,27 0 0,-27 0 0,28 0 16,-28 0-16,0 0 0,27 0 16,-27 0-16,28 0 0,-28 0 0,0 0 15,-1 0-15,1 0 0,0 0 16,-28 0-16,0 0 0,0 0 0,0 0 0,27 0 15,-27 0-15,0 0 0,0 0 0,0 0 16,0 0-16,0 0 0,0 0 16,0 0-16,0 0 0,0 0 15,-1 0-15,1 0 16,0 0-16,0 0 0,0 0 16,0 0-16,0 0 15,0 0-15,0 0 0,0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1:38:26.9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0,'28'0'79,"0"0"-79,0 0 15,28 0-15,27 0 0,-27 0 0,56 0 16,-84 0-16,28 0 0,55 0 0,-27 0 0,0 0 0,-1 0 15,57 0 1,-56 0-16,0 0 0,-1 0 0,29 0 0,27 0 16,-55 0-16,0 0 15,-28 0-15,0 0 0,27 0 0,-27 0 0,0 0 0,28 0 16,-28 0-16,-29 0 16,29 0-16,0 0 0,0 0 0,28 0 0,-29 0 15,1 0-15,0 0 0,-28 0 0,28 0 16,56 0-16,-57 0 0,-27 0 0,84 0 15,-56 0-15,27 0 0,-27 0 0,56 0 16,-28 0 0,27 0-16,-27 0 0,0 0 15,-28 0-15,-28 0 16,27 0-16,1 0 0,-28 0 0,28 0 0,-28 0 0,28 0 16,-1 0-16,-27 0 15,28 0-15,-28 0 0,0 0 0,0 0 0,28 0 16,0 0-16,-1 0 0,1 0 0,-28 0 0,0 0 15,0 0-15,28 0 16,55 0-16,-83 0 16,0 0-16,0 0 0,0 0 15,0 0-15,0 0 0,0 0 32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1:55:50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0,'28'0'78,"28"0"-78,0 0 15,-1 0-15,-27 0 0,0 0 0,28 0 0,-28 0 16,28 0-16,-28 0 0,28 0 16,-1 0-16,1 0 15,0 0-15,-28 0 0,28 0 0,0 0 16,-28 0-16,-1 0 0,29 0 15,0 0-15,-28 0 0,0 0 0,0 0 0,0 0 16,0 0-16,0 0 16,-1 0-16,1 0 0,0 0 0,0 0 0,0 0 0,0 0 15,0 0-15,28 0 16,-28 0-16,28 0 0,-29 0 0,29 0 0,-28 0 16,28 0-16,0 0 0,0 0 15,-1 0-15,-27 0 0,28 0 0,0 0 16,-28 0-16,0 0 15,0 0-15,0 0 0,0 0 16,0 0-16,-1 0 0,1 0 16,0 0-16,0 0 0,28 0 15,-28 0-15,28 0 0,-28 0 0,27 0 0,1 0 16,-28 0 0,28 0-16,-28 0 0,28 0 0,0 0 15,-29 0-15,29 0 0,0 0 16,-28 0-16,0 0 0,0 0 0,0 0 0,28 0 15,-28 0-15,27 0 16,-27 0-16,0 0 0,0 0 0,28 0 0,-28 0 16,28 0-16,-28 0 0,-1 0 0,29 0 15,0 0-15,-28 0 0,28 0 0,0 0 16,-1 0-16,1 0 0,0 0 0,-28 0 16,28 0-16,0 0 0,-28 0 15,27 0-15,-27 0 0,28 0 0,0 0 0,0 0 16,0 0-16,-28 0 15,-1 0-15,29 0 0,-28 0 0,0 0 16,0 0-16,0 0 0,0 0 0,0 0 0,0 0 31,28 0-31,-29 0 0,1 0 0,0 0 0,0 0 0,0 0 16,0 0-16,0 0 16,0 0-16,0 0 0,0 0 0,0 0 31,-1 0-31,1 0 15,0 0 1,0 0 0,0 0-16,0 0 0,0 0 15,0 0-15,0 0 16,0 0-16,0 0 0,-1 0 16,1 0-16,0 0 15,0 0-15,0 0 0,0 0 31,0 0-31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1:55:52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0,'28'0'157,"0"0"-157,27 0 15,1 0-15,0 0 0,-28 0 0,0 0 0,28 0 16,-1 0-16,-27 0 0,28 0 16,-28 0-16,0 0 0,0 0 0,28 0 0,-28 0 15,28 0-15,-29 0 16,1 0-16,0 0 0,28 0 0,-28 0 0,0 0 15,28 0-15,0 0 0,-1 0 0,-27 0 16,0 0-16,0 0 0,28 0 16,-28 0-16,0 0 0,0 0 0,0 0 15,-1 0-15,1 0 16,0 0-16,0 0 0,0 0 0,28 0 0,-28 0 16,28 0-16,0 0 15,-29 0-15,29 0 0,0 0 0,0 0 0,0 0 16,0 0-1,-29 0-15,29 0 0,-28 0 0,0 0 0,0 0 16,0 0-16,0 0 0,0 0 16,0 0-16,0 0 15,0 0-15,-1 0 0,1 0 0,28 0 16,-28 0-16,28 0 16,-28 0-16,28 0 0,-1 0 0,1 0 0,0 0 15,-28 0-15,28 0 0,0 0 16,-28 0-16,-1 0 0,1 0 0,0 0 0,0 0 15,28 0-15,-28 0 0,0 0 16,0 0-16,28 0 16,-28 0-16,27 0 0,-27 0 15,0 0-15,0 0 16,0 0-16,0 0 0,28 0 0,0 0 16,-29 0-16,29 0 15,-28 0-15,0 0 0,0 0 16,0 0-1,0 0-15,0 0 16,0 0-16,0 0 16,-1 0-1,1 0-15,0 0 0,0 0 0,0 0 16,28 0-16,0 0 16,-28 0-16,0 0 0,27 0 0,-27 0 0,0 0 15,0 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02:06.3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 0 0,'-28'0'16,"28"28"-1,0 0-15,56-28 0,0 28 16,0 0-16,28-28 0,-29 28 16,29 0-16,56 0 0,-57-28 0,57 56 0,-28-56 15,-29 28-15,57-28 16,83 28-16,1-1 0,-1-27 0,28 56 0,-139-28 16,55-28-16,-27 28 0,-29-28 15,29 28-15,0 0 0,-29-28 0,29 56 0,-57-56 16,29 0-16,28 28 0,-57-28 0,57 28 0,-56-28 15,-1 27-15,57-27 16,-56 0-16,55 28 0,-55-28 0,28 0 0,-1 0 16,-27 0-16,28 0 0,-29 0 15,57 0-15,-28 0 0,27 0 0,-27 0 0,27 0 16,-55 0-16,56 0 16,-57 0-16,29 0 0,-28 0 0,28 0 0,-57 0 15,29 0-15,-28 0 0,0 0 16,27 0-16,-27 0 0,28 0 0,-28 0 0,28 0 15,-1 0-15,29 0 0,-28 0 0,-1 0 0,1 0 16,0 0-16,28 0 16,-29 0-16,1 0 0,0 0 0,0 0 0,27 0 15,-83 0-15,84 0 0,-56 0 16,27 0-16,-27 0 0,0 0 0,28 0 0,-29 0 16,1 0-16,0 0 15,0 0-15,-28 0 0,0 0 0,28 0 0,-1 0 16,1 0-16,0 0 0,0 0 0,-28 0 0,0 0 15,0 0-15,27 0 0,-27 0 16,28 0-16,-28 0 0,0 0 0,0 0 16,0 0-1,0 0-15,0 0 0,0 0 16,0 0-16,55 0 0,-27 0 16,0 0-16,28 0 0,-29 0 0,29 0 0,28 0 15,-84 0-15,83 0 16,-55 0-16,0 0 0,-28 0 0,28 0 0,55 0 15,-83 0-15,28 0 0,0 0 0,0 0 0,0 0 16,-1 0-16,-27 0 0,28 0 16,-28 0-16,28 0 0,-28 0 0,28 0 15,-28 0-15,-1 0 16,29 0-16,-28 0 0,28 0 0,-28 0 16,0 0-16,0 0 0,0 0 15,0 0-15,0 0 0,27 0 0,-27 0 16,0 0-16,0 0 31,0 0-31</inkml:trace>
  <inkml:trace contextRef="#ctx0" brushRef="#br0" timeOffset="970">10275 335 0,'0'-27'31,"28"27"-16,0 0-15,28 0 16,0 0-16,-1 0 0,1 27 16,-28-27-16,28 28 0,0-28 0,0 28 0,-1-28 15,1 0-15,0 28 0,0-28 0,0 28 16,-28-28-16,0 0 16,-1 0-16,1 0 0,0 0 0,0 0 15,0 28 1,0-28-16,0 0 15,0 0 17,0 0-32,0 0 15,0 0 1,-1 0-16,-27 28 250,0 0-234,-27 0-16,-29 28 0,0-1 15,-28 1-15,28 28 0,-55-28 0,27-28 0,28 0 16,-28-1-16,-27 29 0,27-28 0,0 0 0,28 0 15,1 0-15,-1-28 16,28 28-16,0-28 0,-28 0 0,28 0 16,0 28-16,28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5:48.0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0,'-28'0'125,"28"28"-110,56-28 1,-1 0-16,-27 0 16,28 0-16,-28 0 0,28 0 15,0 0-15,-28 0 0,27 0 0,-27 0 16,28 0-16,-28 0 16,0 0-16,28 0 0,-28 0 0,0 0 15,0 0-15,27 0 16,-27 0-16,28 0 0,-28 0 15,0 0-15,0 0 16,0 0-16,0 0 0,0 0 0,0 0 16,-1 0-16,1 0 15,0 0-15,0 0 0,28 0 16,-28 0-16,0 0 16,0 0-16,0 0 15,0 0-15,-1 0 0,1 0 0,0 0 16,0 0-16,28 0 15,-28 0-15,0 0 0,0 0 0,0 0 32,0 0-32,0 0 0,-1 0 0,1 0 15,0 0-15,0 0 0,0 0 0,28 0 16,-28 0-16,0 0 0,0 0 0,0 0 16,-1 0-16,1 0 0,28 0 0,-28 0 0,28 0 15,-28 0 1,0 0-16,0 0 0,28 0 0,-29 0 0,1 0 15,0 0-15,28 0 0,-28 0 16,28 0-16,-28 0 0,28 0 0,-29 0 16,29 0-16,0 0 0,-28 0 0,28 0 0,0 0 15,-1 0 1,-27 0-16,28 0 0,0 0 0,0 0 0,0 0 16,-28 0-16,0 0 15,27 0-15,1 0 0,0 0 0,-28 0 0,28 0 16,0 0-16,-1 0 15,1 0-15,-28 0 0,28 0 0,0 0 16,-28 0-16,0 0 0,27 0 0,-27 0 0,28 0 0,-28 0 16,0 0-16,0 0 0,0 0 15,28 0-15,-28 0 0,27 0 0,-27 0 0,0 0 16,0 0 0,28 0-16,-28 0 0,0 0 0,0 0 0,0 0 15,-1 0-15,1 0 16,0 0-16,28 0 0,-28 0 0,0 0 15,28 0-15,-28 0 16,0 0-16,27 0 0,-27 0 0,0 0 16,0 0-16,28 0 0,-28 0 0,0 0 0,28 0 15,-28 0-15,27 0 0,1 0 16,-28 0-16,0 0 0,0 0 0,0 0 0,0 0 16,28 0-16,-29 0 15,29 0-15,-28 0 0,0 0 0,0 0 16,0 0-16,28 0 0,-28 0 15,28 0-15,-29 0 0,1 0 0,28 0 0,-28 0 0,28 0 16,-28 0-16,0 0 16,0 0-16,27 0 0,-27 0 0,28 0 0,-28 0 15,0 0-15,0 0 0,28 0 0,-28 0 16,27 0-16,1 0 0,-28 0 0,28 0 16,-28 0-16,28 0 0,-28 0 0,28 0 15,-1 0 1,-27 0-16,28 0 0,-28 0 0,28 0 0,0 0 15,-28 0 1,27 0-16,-27 0 0,0 0 0,28 0 0,-28 0 16,0 0-16,0 0 0,28 0 0,-1 0 15,-27 0-15,28 0 16,-28 0-16,28 0 0,0 0 0,-28 0 16,27 0-16,-27 0 15,28 0-15,-28 0 0,0 0 0,0 0 0,28 0 0,-28 0 16,27 0-16,-27 0 15,0 0-15,28 0 0,-28 0 0,28 0 16,-28 0-16,28 0 0,-28 0 0,27 0 16,-27 0-16,0 0 0,28 0 0,-28 0 15,0 0-15,28 0 0,-28 0 0,27 0 16,-27 0-16,0 0 16,0 0-16,28 0 0,0 0 0,-28 0 0,27 0 15,-27 0-15,0 0 16,0 0-16,28 0 0,-28 0 0,28 0 0,-28 0 0,0 0 15,27 0-15,-27 0 16,28 0-16,-28 0 0,28 0 0,0 0 0,0 0 16,-29 0-16,29 0 0,-28 0 0,28 0 15,-28 0-15,0 0 0,0 0 16,28 0-16,-28 0 0,27 0 0,1 0 16,0 0-16,-28 0 15,28 0-15,0 0 0,-29 0 0,1 0 0,0 0 16,28 0-16,-28 0 15,28 0-15,-28 0 0,0 0 0,0 0 0,-1 0 16,1 0-16,0 0 0,0 0 16,0 0-16,28 0 0,-28 0 15,0 0-15,0 0 16,0 0-16,0 0 31,-1 0-15,1 0-16,0 0 15,0 0-15,0 0 16,0 0-16,0 0 0,0 0 16,0 0-16,0 0 0,0 0 0,27 0 15,-27 0 1,0 0-16,0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05:24.5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0,'28'0'796,"0"0"-796,0 0 0,0 0 0,28 0 16,0 0-16,-28 0 0,27 0 16,-27 0-16,28 0 0,0 0 0,-28 0 0,0 0 15,0 0 1,0 0-16,-1 0 0,1 0 0,0 0 0,0 0 16,0 0-1,0 0-15,0 0 16,0 0-1,0 0-15,0 0 0,0 0 16,-1 0 0,1 0-1,0 0 1,0 0 0,0 0-16,28 0 31,-28 0-31,28 0 15,-28 0-15,0 0 0,-1 0 16,1 0 0,0 0-16,0 28 0,0-28 15,-28 28-15,28-28 16,0 0-16,0 0 16,0 0-16,0 0 15,0 0-15,-1 0 0,1 0 0,0 0 16,0 0-16,0 0 0,0 28 0,0-28 15,0 0-15,0 0 0,0 0 16,0 0-16,-1 0 0,1 0 16,0 0-16,0 0 15,0 0-15,0 0 0,0 0 0,0 0 16,0 0-16,0 0 16,0 0-16,0 0 0,-1 0 15,1 0 1,0 0-16,0 0 0,0 0 0,0 0 15,0 0 1,0 0-16,0 0 0,0 0 0,0 0 16,-1 0-16,1 0 15,0 0-15,28 0 0,0 0 16,-28 0 0,28 0-16,-28 0 15,27 0-15,1 0 16,0 0-1,-28 0-15,28 0 0,0 0 16,-1 0-16,1 0 16,-28 0-1,0 0-15,0 0 16,28 0-16,-28 0 16,0 0-16,0 0 0,27 0 15,1 0 1,0 0-16,0 0 15,0 0-15,-28 0 0,0 0 16,27 0 0,-27 0-16,0 0 0,28 0 0,0 0 15,0 0 1,-1 0-16,1 0 16,-28 0-16,0 28 15,0-28-15,28 0 16,-28 0-16,0 0 0,27 0 15,-27 0-15,0 27 16,0-27-16,0 0 0,0 0 0,28 28 16,-28-28-16,-28 28 15,28-28-15,28 0 0,-29 0 16,1 0-16,0 0 16,0 0-16,0 0 0,0 0 15,0 0 1,0 0-1,0 0-15,0 0 16,0 0-16,-1 0 16,1 0-16,0 0 15,0 0 1,0 0-16,0 0 0,0 0 0,0 0 16,0 0-16,28 0 15,-28 0-15,27 0 0,1 0 16,-28 0-16,28 0 0,-28 0 15,0 0 1,55 0-16,-55 0 0,0 0 0,28 0 16,-28 0-1,0 0-15,0 0 0,28 0 0,-28 0 0,-1 0 16,29 0-16,-28 0 16,0 0-16,28 0 0,-28 0 0,0 0 15,0 0-15,0 0 16,0 0-16,-1 0 0,1 0 15,0 0-15,0 0 0,0 0 0,0 0 16,0 0 0,0 0-16,28 0 0,-28 0 15,-1 0-15,1 0 16,28 0-16,0 0 0,-28 0 0,0 0 0,0 0 16,0 0-16,27 0 0,29 0 15,-56 0-15,0 0 0,56 0 16,0 0-16,-29 0 15,1 0 1,28 0-16,-56 0 0,56 0 16,-57 0-1,1 0-15,28 0 0,-28 0 0,56 0 16,-56 0 0,0 0-16,28 0 0,-29 0 15,1 0-15,0 0 0,28 0 16,-28 0-16,0 0 0,0 0 15,28 0-15,-28 0 16,27 0 0,-27 0-16,0 0 15,0 0-15,0 0 16,0 0 0,28 0-1,-28 0-15,0 0 0,-1 0 0,1 0 0,0 0 16,0 0-16,0 0 0,0 0 0,0 0 15,0 0 1,0 0-16,0 0 0,0 0 0,0 0 16,-1 0-1,1 0-15,28 0 16,0 0 0,-28 0-16,0 0 0,0 0 0,28 0 0,-29 0 15,29 0-15,-28 0 0,0 0 16,28 0-16,-28 0 0,28 0 0,-1 0 15,-27 0-15,0 0 0,0 0 0,56 0 16,-56 0 0,0 0-16,0 0 0,0 0 0,0 0 0,-1 0 15,1 0 1,0 0-16,0 0 0,0 0 16,0 0-1,0 0 1,0 0 46,0 0-46,0 0 0,0 0-16,-1 0 0,1 0 0,28 0 15,-28 0-15,28 0 16,-28 0-16,0 0 0,0 0 0,28 0 15,-1 0-15,1 0 0,-28 0 0,28 0 0,-28 0 16,0 0 0,0 0-16,0 0 0,-1 0 0,1 0 0,0 0 15,0 0 1,0 0-16,0 0 0,0 0 0,0 0 16,0 0-1,0 0-15,27 0 0,-27 0 16,0 0-16,0 0 0,0 0 15,0 0-15,0 0 16,0 0-16,0 0 16,0 0 31,0 0-16,0 0-31,-1 0 0,29 0 15,0 0 1,-28 0-16,0 0 0,0 0 0,0 0 16,0 0-16,27 0 15,1 0-15,-28 0 0,0 0 16,0 0-16,0 0 0,0 0 16,0 0-16,0 0 15,0 0-15,27 0 0,1 0 16,0 0-16,0 0 15,28 0-15,-29 0 16,-27 0-16,28 0 16,-28 0-16,0 0 15,0 0-15,0 0 0,28 0 16,-28 0 0,-1 0-16,1 0 0,28 0 0,0 0 15,0 0 1,-28 0-1,0 0-15,28 0 0,-1 0 16,1 0-16,28 0 16,-28 0-1,27 0-15,1 0 16,-56 0-16,0 0 0,0 0 0,0 0 0,0 0 16,0 0-16,27 0 15,-27 0-15,0 0 0,0 0 0,0 0 16,0 0-16,0 0 0,0 0 15,0 0 314,0 0-329,0 0 46,0 0-46,27 0 0,1 0 16,-28 0-16,0 0 16,0 0-16,0 0 0,0-28 15,-28 0 1,28 28-16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05:39.7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0,'28'0'156,"0"0"-141,28 0-15,-29 0 0,1 0 16,0 0-16,28 0 0,-28 0 0,0 0 0,28 0 16,0 0-1,27 0-15,-27 0 0,56 0 16,-84 0-16,83 0 16,85 0-16,-57 0 15,-83 0-15,56 0 0,55 0 16,-55 0-1,-28 0-15,-1 0 0,29 0 16,-84 0 0,56 0-16,-29 0 0,29 0 15,-28 0-15,0 0 16,-28 0-16,28 0 0,-28 0 0,27 0 0,-27 0 16,28 0-16,-28 0 0,0 0 0,0 0 15,28 0-15,-28 0 16,-1 0-16,1 0 0,0 0 0,0 0 0,0 0 15,0 0-15,0 0 16,28 0-16,-28 0 0,0 0 0,0 0 16,27 0-16,29 0 15,-28 0-15,-28 0 0,0 0 16,28 0 0,-1 0-16,29 0 0,-56 0 15,0 0-15,0 0 0,0 0 16,0 0-16,0 0 0,-1 0 0,29 0 15,-28 0-15,0 0 0,0 0 0,0 0 16,28 0-16,-28 0 0,0 0 16,27 0-16,-27 0 0,0 0 0,28 0 15,-28 0-15,0 0 16,0 0-16,28 0 0,-28 0 0,27 0 16,-27 0-16,0 0 0,0 0 15,28 0-15,-28 0 0,0 0 0,28 0 16,-29 0-16,29 0 15,-28 0-15,28 0 0,-28 0 0,0 0 0,0 0 16,28 0-16,-28 0 0,-1 0 0,29 0 0,0 0 16,-28 0-16,28 0 15,-28 0-15,0 0 0,0 0 0,-1 0 0,29 0 16,0 0-16,-28 0 16,28 0-16,-28 0 0,0 0 0,28 0 0,-29 0 0,29 0 15,0 0-15,-28 0 16,28 0-16,0 0 0,-1 0 0,-27 0 15,28 0-15,0 0 0,0 0 16,0 0-16,-1 0 0,1 0 0,0 0 16,-28 0-16,84 0 0,-84 0 15,27 0 1,29 0-16,-56 0 0,84 0 16,-29 0-1,-27 0-15,28 0 16,-28 0-16,0 0 15,-28 0-15,55 0 0,1 0 16,-56 0-16,56 0 0,27 0 16,-55 0-1,-28 0-15,0 0 0,0 0 0,0 0 0,0 0 16,28 0-16,-29 0 16,29 0-16,0 0 15,28 0 1,-56 0-16,0 0 0,28 0 0,-29 0 15,29 0-15,0 0 16,0 0-16,0 0 0,27 0 16,-55 0-16,28 0 0,-28 0 0,0 0 15,0 0-15,28 0 16,0 0-16,-29 0 0,29 0 0,0 0 0,-28 0 0,0 0 16,28 0-16,-28 0 15,28 0-15,-29 0 0,1 0 0,28 0 0,0 0 16,-28 0-16,28 0 0,0 0 15,-1 0-15,1 0 0,0 0 0,0 0 0,0 0 16,-28 0-16,27 0 0,1 0 0,0 0 0,0 0 16,0 0-16,0 0 15,-1 0-15,1 0 0,0 0 0,0 0 0,0 0 16,-1 0 0,1 0-16,-28 0 0,0 0 0,28 0 0,-28 0 15,28 0-15,-28 0 16,0 0-16,-1 0 0,1 0 0,0 0 15,0 0-15,0 0 16,0 0-16,0 0 47,0 0-47,0 0 31,0 0-31,0 0 16,-1 0-16,57 0 15,-28 0-15,28 0 16,-28 0-16,-1 0 0,1 0 0,84 0 16,-56 0-1,83 0-15,-111 0 16,55 0 0,-83 0-16,56 0 0,-28 0 0,0 0 15,27 0 1,-27 0-16,0 0 0,28 0 15,0 0 1,-1 0-16,1 0 16,-28 0-16,0 0 15,0 0-15,-1 0 0,1 0 16,28 0-16,-28 0 0,55 0 0,-55 0 16,56 0-1,-56 0-15,27 0 16,57 0-1,-84 0-15,28 0 16,-29 0-16,85 0 0,0 0 16,-57 0-16,-27 0 15,28 0-15,-28 0 0,-1 0 0,1 0 0,0 0 16,-28 0-16,28 0 0,0 0 16,-28 0-16,-1 0 0,1 0 0,28 0 15,-28 0-15,0 0 0,0 0 16,0 0-16,28 0 0,-28 0 15,0 0-15,-1 0 16,1 0-16,0 0 0,28 0 0,-28 0 0,28 0 0,0 0 16,-1 0-16,1 0 0,0 0 0,-28 0 15,28 0-15,-28 0 16,0 0-16,0 0 0,27 0 0,-27 0 0,28 0 16,-28 0-16,0 0 0,28 0 15,0 0-15,-28 0 0,-1 0 0,29 0 0,-28 0 16,28 0-16,-28 0 15,0 0-15,28 0 0,-1 0 0,-27 0 0,0 0 16,0 0-16,0 0 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05:50.734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0,'0'28'172,"28"0"-172,0-28 0,27 0 16,1 0-16,112 28 16,-140-28-16,28 0 0,-1 0 0,1 0 15,28 0 1,-28 0-16,0 0 0,-29 0 0,57 0 15,-28 0-15,0 0 0,0 0 16,27 0 0,-55 0-16,0 0 0,0 0 31,28 0-31,-28 28 0,0-1 0,0-27 16,0 0-16,0 0 15,-1 0-15,29 0 16,-28 0-1,0 0-15,0 0 0,0 0 0,0 0 16,0 0-16,0 0 16,0 0-1,-1 0-15,1 0 16,56 0 0,-56 0-16,28 0 15,28 0 1,-29 0-16,1 0 15,0 0-15,-28 0 0,28 0 16,-28 0 0,0 0-16,0 0 0,-1 0 0,1 0 15,0 0 1,28 0-16,28 0 16,-56 0-1,0 0-15,27 0 0,29 0 16,-28 0-16,-28 0 15,0 0-15,0 0 0,0 0 16,0 0-16,0 0 0,-1 0 0,1 0 16,0 0-1,0 0 1,0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05:34.7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139 508 0,'0'28'94,"0"0"-94,0 0 16,0 0-1,0 0-15,0-1 31,0 1-31,0 0 0,0 0 16,0 0-16,0 0 16,0 0-16,0 0 15,0 0-15,0 0 0,0 0 16,0-1-16,0 1 16,0 0-16,0 0 0,0 0 15,0 0 1,0 0-16,0 0 0,0 0 15,0 0 1,0 0 0,-27 0-16,27-1 0,0 1 0,-28-28 15,28 28-15,0 0 16,0 0-16,0 0 16,0 0-1,0 0-15,0 0 16,0 0-16,0 27 15,0 1 1,0-28-16,0 0 16,0 0-16,-28 28 15,28-28-15,0 0 0,0 0 16,0-1-16,0 1 16,0 0-16,-28-28 15,28 56-15,-28-56 16,28 28-16,0 0 15,0 0 1,0 0 0,0 0 265,28-28-281,0 0 0,0 0 0,0 0 16,-1 0-16,1 0 15,0 0-15,28 0 0,-28 0 0,0 0 0,0 0 16,0 0-16,0 0 15,0 0-15,27 0 0,-27 0 0,0 0 0,0 0 16,0 0-16,0 0 0,0 0 16,0 0-16,0 0 15,0 0-15,0 0 0,-1 0 16,1 0-16,0 0 0,0 0 16,0 0-16,0 0 0,28 0 0,-28 0 0,0 0 15,0 0-15,-1 0 16,1 0-16,28 0 0,-28 0 0,0 0 15,0 0-15,0 0 0,0 0 0,0 0 0,0 0 16,0 0-16,-1 0 0,1 0 16,0 0-16,0 0 0,0 0 0,0 0 15,0 0 1,0 0-16,0 0 0,0 0 0,0 0 16,-1 0-16,1 0 15,28 0-15,-28 0 0,0 0 16,28 0-16,0 0 15,-28 0-15,-1 0 0,1 0 0,28 0 16,-28 0-16,0 0 0,28 0 16,0 0-1,-28 0-15,27 0 0,57 0 16,-56 0 0,56 0-16,-85 0 15,29 0-15,28 0 16,-28 0-16,-28 0 0,0 0 0,0 0 15,27 0-15,-27 0 0,28 0 0,-28 0 16,0 0-16,0 0 16,0 0-16,28 0 0,-28 0 0,27 0 0,1 0 15,0 0-15,0 0 16,-28 0-16,28 0 0,-1 0 0,-27 0 16,0 0-16,28 0 0,-28 0 0,28 0 15,-28 0-15,28 0 0,-1 0 16,-27 0-16,0 0 0,28 0 0,0 0 15,-28 0-15,0 0 0,0 0 0,-1 0 0,1 0 16,28 0-16,-28 0 0,28 0 0,-28 0 0,0 0 16,28 0-16,-29 0 0,29 0 15,0 0-15,0 0 0,0 0 0,0 0 16,27 0 0,-27 0-16,-28 0 0,28 0 0,0 0 15,-28 0-15,27 0 0,-27 0 16,28 0-16,-28 0 0,0 0 0,0 0 0,28 0 15,-28 0-15,28 0 0,-1 0 0,-27 0 0,28 0 16,0 0-16,0 0 16,0 0-16,27 0 0,-27 0 0,56 0 0,-84 0 15,27 0-15,57 0 0,-28 0 16,83 0-16,29 0 16,-57 0-1,29 0-15,-112 0 16,223 0-16,-112 0 15,-27 0-15,-57 0 0,225 0 16,26 0 0,-166 0-16,-1 0 0,-27 0 15,279 0-15,-168 0 16,-140 0-16,141 0 16,-169 0-16,113 0 15,-112 0-15,-1 0 0,1 0 0,56 0 16,-85 0-16,57 0 0,-56 0 0,0 0 15,0 0-15,167 0 16,-112 0-16,1 0 16,-56 0-16,56 0 0,-29 0 15,-27 0-15,28 0 16,-56 0-16,56 0 16,-57 0-16,1 0 0,0 0 15,0 0-15,0 0 0,0 0 0,0 0 0,0 0 16,0 0-16,28 0 15,-29 0-15,1 0 0,0 0 0,0 0 0,0 0 16,0 0-16,0 0 0,0 0 0,28 0 0,-28 0 16,0 0-1,-1 0-15,1 0 0,0 0 16,0 0-16,28 0 16,0 0-1,-28 0-15,0 0 0,55 0 0,-55 0 16,28 0-16,0 0 0,-28 0 0,28 0 0,0 0 15,-1 0-15,29 0 16,-28 0-16,0 0 0,0 0 0,-1 0 0,1 0 16,0 0-16,-28 0 0,28 0 0,27 0 15,-55 0 1,0 0-16,0 0 16,0 0-1,-28-28 173,28 0-188,-28-56 15,0 0 1,0 29-16,0-29 16,0 28-16,0-28 15,0 56-15,0 0 0,0 1 0,0-57 16,0 28-1,0 0-15,0-28 16,0 57-16,0-29 16,0 0-1,0 28-15,0-28 0,0 0 16,0 28-16,0-83 16,0 83-16,0-28 15,0 28 1,0 0-16,0 0 0,-28 0 31,0 0 0,28 1 32,0-1-63,-28 0 15,28 0-15,-28 0 47,0 0 281,-27 28-328,27 0 0,-28 0 16,0 0 0,0 0-16,0 0 0,-27 0 0,-29 0 0,28 0 15,29 0-15,-29 0 0,0 0 16,28 0-16,0 0 0,-27 0 0,27 0 0,0 0 16,0 0-16,0 0 15,1 0-15,-1 0 0,0 0 0,28 0 0,-28 0 16,0 0-16,0 0 0,1 0 15,27 0-15,-28 0 0,0 0 0,0 0 0,0 0 16,29 0-16,-29 0 0,0 0 0,28 0 16,-28 0-16,28 0 15,-28 0-15,29 0 0,-85 0 0,84 0 16,-28 0-16,-28 0 16,1 0-16,55 0 0,-56 0 15,28 0 1,0 0-16,-27 0 0,27 0 15,28 0-15,-56 0 0,0 0 16,57 0-16,-57 0 16,0 0-16,56 0 0,-84 0 15,57 0 1,27 0-16,-56 0 16,0 0-16,1 0 15,-29 0-15,0 0 16,56 0-16,28 0 15,-27 0-15,-57 0 0,56 0 0,-28 0 16,29 0-16,-57 0 16,56 0-16,0 0 15,1 0-15,-57 0 0,28 0 16,28 0-16,-27 0 16,-29 0-16,56 0 0,0 0 15,28 0-15,-83 0 16,83 0-16,0 0 0,-56 0 15,28 0-15,28 0 0,-55 0 16,55 0 0,0 0-16,0 0 0,-28 0 15,0 0 1,28 0-16,0 0 0,1 0 0,-29 0 16,0 0-1,0 0-15,0 0 16,28 0-16,-27 0 0,27 0 0,0 0 15,-28 0 1,0 0-16,-28 0 0,56 0 16,-27 0-16,27 0 15,0 0-15,-56 0 0,28 0 16,28 0-16,-55 0 16,27 0-16,-56 0 15,28 0 1,56 0-16,-27 0 0,-29 0 0,28 0 15,0 0-15,28 0 0,0 0 0,-27 0 16,-1 0 0,28 0-16,-28 0 0,0 0 15,-28 0 1,57 0-16,-29 0 0,28 0 16,0 0-16,-56 0 15,56 0-15,-55 0 0,55 0 16,-28 0-16,28 0 15,0 0-15,0 0 16,0 0-16,0 0 0,0 0 0,0 0 16,0 0-16,1 0 0,-1 0 15,0 0-15,0 0 0,-28 0 0,28 0 16,0 0-16,0 0 16,0 0-16,0 0 0,1 0 0,-1 0 15,0 0-15,0 0 0,0 0 16,0 0-16,0 0 15,0 0-15,0 0 16,0 0-16,-28 0 16,29 0-16,-1 0 0,0 0 15,0 0-15,0 0 0,0 0 16,0 0-16,0 0 0,0 0 0,0 0 16,-27 0-16,27 0 15,0 0-15,0 0 16,0 0-16,0 0 0,0 0 0,-56 0 15,29 0 1,27 0-16,0 0 16,0 0-16,0 0 0,-28 0 15,28 0-15,0 0 0,0 0 0,0 0 16,-27 0-16,-1 0 16,28 0-16,-28 0 0,28 0 15,0 0-15,0 0 0,0 0 16,0 0-16,1 0 0,-1 0 15,0 0-15,0 0 0,0 0 16,0 0-16,-28 0 16,28 0-16,0 0 0,0 0 15,1 0-15,-29 0 16,0 0-16,28 0 16,0 0-16,0 0 0,0 0 15,-56 0-15,57 0 0,-1 0 16,-56 0-16,28 0 15,0 0-15,0 0 16,29 0-16,-1 0 0,0 0 0,0 0 16,-56 0-1,56 0-15,0 0 0,-28 0 16,28 0-16,-27 0 16,27 0-16,-28 0 15,0 0 1,28 0-16,-28 0 0,28 0 15,1 0-15,-1 0 16,-28 0 0,28 0-16,0 0 15,0 0-15,0 0 16,0 0-16,0 0 16,0 0-16,1 0 15,-1 0-15,0 0 16,-56 0-1,56 0-15,0 0 0,0 0 16,0 0-16,0 0 0,0 0 0,1 0 16,-1 0-1,0 0-15,0 0 0,0 0 0,0 0 16,0 0 0,0 0-16,0 0 0,0 0 15,0 0 1,1 0-16,-1 0 0,0 0 15,0 0-15,0 0 0,0 0 0,-28 0 16,28 0 0,0 0-16,0 0 15,1 0-15,-1 0 16,0 0-16,0 0 0,0 0 0,0 0 16,0 0-1,0 0 188,0 0-46,0 0 30,0 0-171,0 0 31,1 0 124</inkml:trace>
  <inkml:trace contextRef="#ctx0" brushRef="#br1" timeOffset="29728">3266 1624 0,'28'0'235,"-1"0"-220,1 0-15,28 0 16,-28 0-16,28 0 16,-28 0-16,0 0 0,55 0 15,1 0 1,-56 0-16,0 0 0,28 0 16,0 0-16,-28 0 0,0 0 15,-1 0 1,1 0-16,28 0 0,-28 0 15,0 0 1,0 0-16,0 0 0,28 0 16,-28 0-1,-1 0 1,1 0-16,28 0 16,-28 0-16,0 0 46,0 0-46,28 0 16,-28 0 0,0 0-16,27 0 0,1 0 15,-28 0 1,28 0-16,-28 0 16,28 0-16,-28 0 0,0 0 15,-1 0 1,1 0-16,0 0 0,0 0 0,0 0 15,28 0 1,0 0-16,27 0 0,-55 0 16,28 0-16,-28 0 15,0 0-15,28 0 0,-28 0 0,28 0 16,-28 0-16,-1 0 0,1 0 16,28 0-16,-28 0 0,0 0 0,0 0 15,0 0-15,0 0 0,0 0 0,0 0 16,-1 0-16,1 0 15,0 0-15,0 0 0,0 0 0,0 0 16,0 0 0,0 0-16,0 0 0,0 0 0,0 0 15,-1 0-15,1 0 16,0 0-16,0 0 0,0 0 0,28 0 16,-28 0-16,28 0 0,-28 0 15,0 0-15,-1 0 0,1 0 16,0 0-16,28 0 0,-28 0 0,28 0 15,-28 0 1,0 0-16,27 0 0,-27 0 0,28 0 16,0 0-1,0 0-15,-28 0 0,0 0 0,27 0 16,1 0 0,0 0-16,-28 0 0,28 0 15,0 0-15,0 0 0,-29 0 16,29 0-1,-28 0-15,0 0 0,28 0 16,-28 0 0,0 0-16,0 0 15,0 0 1,-1 0 0,1 0-16</inkml:trace>
  <inkml:trace contextRef="#ctx0" brushRef="#br1" timeOffset="31750">8569 1680 0,'28'0'63,"83"0"-63,-27 0 15,0 0 1,-28 0-16,28 0 0,-29 0 0,57 0 16,-56 0-16,0 0 15,-1 0-15,57 0 0,-56 0 0,0 0 16,-28 0-16,83 0 0,-55 0 0,0 0 0,-28 0 16,28 0-16,0 0 0,-1 0 15,1 0-15,0 0 0,0 0 0,0 0 0,-1 0 16,1 0-16,0 0 0,0 0 15,-28 0-15,84 0 0,-57 0 0,1 0 0,-28 0 16,84 0-16,-56 0 16,27 0-16,1 0 0,-28 0 0,28 0 0,-1 0 15,29 0-15,-28 0 16,-28 0-16,-1 0 0,-27 0 0,84 0 16,-84 0-16,0 0 0,0 0 0,0 0 0,-1 0 15,1 0-15,0 0 16,0 0-16,0 0 0,0 0 0,0 0 15,0 0 1,0 0-16,28 0 0,-29 0 0,29 0 16,-28 0-1,56 0-15,0 0 0,-1 0 16,-55 0-16,28 0 0,0 0 0,56 0 16,-57 0-1,29 0-15,-28 0 0,0 0 0,0 0 0,0 0 0,-1 0 16,1 0-1,0 0-15,-28 0 0,28 0 0,-28 0 0,0 0 16,-1 0 93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50:27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0,'27'0'63,"1"0"-63,0 0 15,0 0-15,0 0 0,28 0 16,-28 0-16,28 0 0,0 0 0,-1 0 16,-27 0-16,28 0 0,0 0 0,0 0 0,0 0 15,-1 0-15,1 0 0,0 0 16,0 0-16,0 0 0,-28 0 0,-1 0 0,29 0 15,0 0-15,-28 0 16,28 0-16,-28 0 0,28 0 0,-28 0 0,-1 0 16,29 0-16,-28 0 0,28 0 0,-28 0 0,0 0 15,0 0-15,28 0 16,-29 0-16,1 0 0,0 0 16,0 0-16,0 0 0,0 0 15,0 0-15,0 0 0,0 0 0,0 0 16,0 0-1,-1 0 1,1 0-16,0 0 0,0 0 16,0 0-16,0 0 0,0 0 15,0 0-15,0 0 0,0 0 16,0 0-16,0 0 0,27 0 16,-27 0-16,0 0 0,0 0 15,0 0 1,0 0-16,0 0 0,0 0 0,0 0 0,27 0 15,-27 0-15,0 0 16,28 0-16,0 0 0,0 0 0,0 0 0,-28 0 16,83 0-16,-55 0 0,-28 0 0,28 0 0,0 0 15,-1 0-15,1 0 16,0 0-16,-28 0 0,28 0 0,0 0 16,-29 0-16,1 0 0,0 0 0,0 0 15,0 0-15,0 0 0,0 0 0,0 0 172,-28-28-125,28 28-31,0 0 93,0 0-109,0 0 16,-1 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50:29.1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0,'0'28'16,"0"0"-1,28-28 1,0 0-16,0 0 15,28 0-15,0 0 0,-29 0 0,29 0 0,0 0 16,28 0-16,-28 0 16,27 0-16,-27 0 0,28 0 0,0 0 0,27 0 15,-83 0-15,28 0 0,0 0 0,0 0 0,0-28 16,27 28-16,29-28 0,-56 0 16,27 28-16,-27 0 0,0 0 0,0 0 0,28 0 15,-29 0-15,1 0 16,0 0-16,0 0 0,28 0 0,-28 0 0,-1 0 15,1 0-15,0 0 16,28 0-16,-28 0 0,-1 0 16,1 0-16,0 0 0,0 0 0,0 0 0,0 0 0,-1 0 0,1 0 15,-28 0-15,0 0 16,0-27-16,0 27 0,0-28 0,28 28 0,-29 0 16,1 0-16,0 0 15,0 0-15,0 0 0,0 0 16,0 0-16,-28-28 15,28 28-15,0 0 0,0 0 0,0 0 0,-1 0 16,1 0-16,0 0 16,0 0-16,0 0 0,0 0 0,0 0 15,0 0-15,0 0 0,0 0 0,0 0 16,0 0 0,-1 0-16,1 0 0,0 0 31,-28-28 0,28 28-31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52:01.8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 0,'0'-28'156,"28"28"-140,0 0-16,28 0 16,-1 0-16,1 0 15,-28 0-15,28 0 0,-28 0 16,28 0-16,27 0 0,-55 0 16,0 0-1,0 0-15,0 0 0,28 0 16,-28 0-1,0 0-15,27 0 0,-27 0 16,28 0 0,-28 0-16,0 28 0,0-28 15,28 0-15,-28 28 16,0-28 0,0 28-16,-1-28 15,29 0-15,-28 0 16,0 0-16,0 0 15,28 0-15,0 0 16,-28 0-16,-1 0 16,1 0-16,0 0 15,0 0-15,0 0 0,0 0 16,0 28-16,0-28 0,0 28 16,0-28-16,0 0 15,0 0-15,-1 0 16,1 0-16,0 0 0,0 0 15,0 0-15,0 0 0,28 0 16,-28 0-16,0 28 0,0-28 16,-1 0-16,1 0 0,0 0 15,0 0-15,0 0 0,0 0 0,0 0 32,0 0-32,0 0 0,0 0 15,0 0-15,-1 0 16,1 0-16,0 0 15,28 0 1,-28 0-16,0 0 0,0 0 16,0 0-1,0 0-15,0 0 16,0 0-16,-1 0 16,1 0-16,28 0 15,-28 0 1,0 0-1,0 0 1,0 0-16,0 0 16,0 0-1,0 0 1,-1 0-16,1 0 62,0 0-46,0 0-16,0 0 16,0 0-1,0 0 32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52:09.7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0,'28'0'125,"56"0"-125,-28 0 16,0 0-16,27 0 0,-55 0 15,28 0-15,0 0 0,-28 0 16,0 0-16,0 0 0,0 0 15,27 0-15,-27 0 0,0 0 0,0 0 16,28 0-16,-28 0 0,0 0 16,28 0-16,-29 0 0,1 0 0,0 0 15,0 0-15,0 0 0,0 0 0,0 0 16,0 0-16,0 0 0,0 0 16,0 0-16,-1 0 15,1 0-15,0 0 0,0 0 16,0 0-16,0 0 0,0 0 15,0 0-15,0 0 16,0 0-16,0 0 16,0 0-16,-1 0 0,1 0 15,0 0 1,0 0-16,0 0 16,0 0-16,0 0 15,0 0-15,0 0 0,0 0 0,0 0 16,-1 0-16,1 0 15,0 0-15,0 0 0,0 0 0,0 0 16,0 0-16,0 0 0,0 0 16,0 0-16,0 0 0,0 0 0,-1 0 15,1 0-15,28 0 0,-28 0 0,28 0 16,-28 0-16,28 0 16,-28 0-16,-1 0 0,1 0 0,0 0 15,28 0-15,-28 0 16,28 0-16,-28 0 0,28 0 0,-29 0 15,1 0-15,0 0 16,0 0-16,0 0 0,28 0 16,-28 0-16,0 0 0,0 0 0,0 0 15,0 0 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2:52:12.0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0,'28'0'79,"56"0"-64,-28 0 1,27 0-16,-55 0 0,140 0 15,-112 0-15,-1 0 16,1 0-16,112 0 16,-112 0-16,-1 0 0,1 0 15,28 0 1,-28 0-16,-28 0 0,27 0 31,1 0-31,-28 0 0,0 0 31,0 0-31,28 0 16,-28 0-16,0 0 16,0 0-16,27 0 0,-27 0 15,0 0-15,28 0 0,-28 0 32,0 0-32,56 0 0,-56 0 15,-1 0 1,1 0-1,0 0-15,0 0 0,0 0 0,0 0 16,0 0-16,28 0 16,-28 0-16,0 0 0,27 0 15,-27 0-15,28 0 16,-28 0 0,0 0-16,28 0 0,0 0 15,-1 0-15,-27 0 0,28 0 16,0 0-1,-28 0-15,0 0 0,0 0 0,0 0 16,55 0 0,-55 0-16,0 0 0,0 0 0,0 0 15,0 0-15,0 0 16,0 0 0,0 0-1,0 0 16,0 0-15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3:00:57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0,'28'0'47,"0"0"-31,0 0-16,0 0 0,0 0 0,0 0 16,0 0-16,0 0 0,0 0 0,-1 0 15,1 0-15,0 0 16,0 0-16,0 0 0,0 0 0,0 0 15,0 0-15,0 0 16,28 0-16,-29 0 0,1 0 31,0 0-31,28 0 16,-28 0 0,0 0-16,0 0 31,0 0-16,0 0-15,0 0 16,-1 0-16,1 0 16,0 0-16,28 0 15,-28 0 1,0 0-16,0 0 16,0 0-1,28 0-15,-28 0 0,-1 0 16,29 0-1,-28 0 1,0 0-16,0 0 0,28 0 16,0 0-1,-28 0-15,55 0 0,-27 0 16,-28 0-16,56 0 16,-28 0-16,-1 0 0,-27 0 0,56 0 15,-28 0-15,0 0 16,-28 0-16,83 0 15,-83 0-15,0 0 0,0 0 16,56 0 0,-56 0-1,0 0-15,55 0 0,-55 0 16,0 0-16,84 0 16,-28 0-16,-57 0 0,29 0 15,-28 0-15,28 0 16,-28 0-16,28 0 15,0 0 1,-29 0-16,1 0 16,28 0-1,-28 0-15,0 0 16,0 0-16,0 0 16,0 0-16,0 0 0,55 0 15,-55 0-15,0 0 16,0 0-16,56 0 15,-28 0-15,0 0 16,-29 0-16,1 0 16,0 0-16,0 0 15,0 0-15,0 0 16,0 0-16,0 0 0,28 0 16,-28 0-1,27 0 1,-27 0-16,0 0 15,0 0 1,0 0-16,0 0 0,0 0 16,0 0-16,0 0 15,0 0-15,-1 0 32,1 0-17,0 0-15,0 0 31,0 0-31,0 0 16,28 0-16,-28 0 16,0 0-16,0 0 15,0 0 1,-1 0-16,1 0 0,0 0 16,28 0-16,-28 0 15,28 0 1,0 0-16,-28 0 0,27 0 31,1 0-31,-28 0 16,0 0-1,0 0-15,0 0 0,28 0 16,-28 0-16,0 0 47,-1 0-47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15:49.8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0,'56'0'62,"0"0"-62,0 0 16,27 0-16,1 0 0,28 0 0,27 0 15,-55 0-15,56 0 0,-57 0 16,29 0-16,111 0 0,1 0 0,-1 0 0,28 27 16,-139-27-16,55 28 0,-83-28 0,55 0 15,-55 0-15,56 0 0,-57 0 0,1 0 16,0 0-16,0 0 0,27 0 0,-27 0 0,0 0 16,-28 0-1,-1 0-15,1 0 0,0 0 0,0 0 0,0 0 0,-28 0 16,27 0-16,1 0 0,0 0 15,28 0-15,-28 0 0,0 0 0,-1 0 0,1 0 16,0 0-16,0 0 0,0 0 0,-1 0 0,1 0 16,0 0-1,0 0-15,-28 0 0,28 0 0,0 0 0,-1 0 16,1 0-16,0 0 0,0 0 16,28 0-16,-29 0 0,1 0 0,0 0 0,0 0 15,28 0-15,-29 0 0,1 0 16,28 0-16,-28 0 0,28 0 0,-29 0 0,1 0 15,28 0-15,-28 0 0,0 0 16,27 0-16,-27 0 0,0 0 0,28 0 0,-29 0 16,1 0-16,28 0 0,28 0 0,-29 0 15,-27 0-15,28 0 0,0 0 16,-1 0-16,-27 0 0,28 0 0,28 0 0,-1 0 16,-27 0-16,28 0 0,-1 0 15,-27 0-15,0 0 0,27 0 0,-27 0 0,0 0 16,56 0-16,-29 0 15,29 0-15,27 0 0,-83 0 0,28 0 16,-29 0-16,-27 0 0,56 0 0,-84 0 0,83 0 0,-27 0 16,0 0-16,0 0 15,-29 0-15,1 0 0,28 0 0,-28 0 0,0 0 0,27 0 16,-27 0-16,0 0 16,0 0-16,0 0 0,-1 0 0,1 0 0,0 0 15,28 0 1,-56 0-16,28 0 0,-29 0 0,1 0 15,0 0-15,0 0 16,0 0-16,0 0 16,0 0-16,0 0 0,0 0 15,0 0 1,0 0-16,0 0 0,-1 0 0,1 0 0,0 0 16,0 0-1,0 0-15,0 0 0,0 0 0,0 0 0,0 0 16,0 0-1,0 0-15,-1 0 0,1 0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3:01:56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0,'0'-28'125,"56"28"-109,-1 0-16,57 0 0,56 0 15,-113 0-15,1 0 0,56 0 16,-56 0-16,-1 0 15,1 0-15,28 0 0,-28 0 0,-28 0 16,0 0 0,27 0-16,-27 0 0,0 0 0,0 0 15,84 0 1,-56 0-16,-28 0 0,55 0 16,-55 0-16,0 28 0,0-28 0,0 28 15,28-28 1,0 0-16,-28 0 0,-1 0 15,1 0-15,0 0 16,28 0-16,-28 0 0,0 0 0,0 28 16,0-28-16,0 0 15,0 0-15,-1 0 0,1 0 0,0 0 0,0 0 16,28 28-16,-28-28 0,0 28 16,0-28-16,0 0 0,0 0 0,27 0 15,-27 0-15,0 0 0,0 0 0,0 0 0,28 28 16,0-28-16,-28 28 15,27-28-15,-27 0 0,28 0 0,0 0 0,0 0 16,28 0 0,-1 0-16,-55 0 0,56 0 15,-56 0 1,28 0-16,-28 0 0,0 0 0,55 0 16,-55 0-16,28 0 0,-28 0 15,0 0 1,0 0-16,28 0 0,-29 0 15,29 0 1,-28 0 0,0 0-1,0 0-15,0 0 16,0 0 0,0 0-16,0 0 0,28 0 15,-29 0-15,1 0 0,0 0 0,28 0 16,0 0-1,0 0-15,-28 0 0,0 0 0,-1 0 16,1 0 0,0 0-16,0 0 15,0 0-15,0 0 16,0 0 0,0 0-16,0 0 15,0 0-15,0 0 16,-1 0-16,-27-28 0,28 0 0,56 28 15,-56-28-15,0 28 16,28-28-16,-28 28 0,28-28 16,-29 28-1,1 0-15,0 0 32,0 0-32,0 0 15,0 0 16,0 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3:48:37.8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0,'27'0'234,"1"0"-234,0 0 0,28 0 16,0 0-16,0 0 0,27 0 0,-27 0 0,28 0 15,-28 0-15,-28 0 16,0 0-16,28 0 0,-29 0 0,1 0 15,0 0-15,0 0 0,28 0 0,0 0 16,0 0-16,-1 0 0,-27 0 0,0 0 16,28 0-16,-28 0 15,28 0-15,-28 0 0,0 0 0,0 0 0,-1 0 16,29 0-16,-28 0 0,0 0 16,0 0-16,28 0 0,-28 0 0,28 0 15,-28 0-15,-1 0 0,1 0 0,28 0 16,-28 0-16,0 0 15,0 0-15,0 0 0,0 0 0,0 0 16,27 0-16,-27 0 0,0 0 16,0 0-16,0 0 0,0 0 15,0 0-15,28 0 16,-28 0-16,0 0 0,27 0 0,-27 0 16,28 0-16,-28 0 0,0 0 0,28 0 0,-28 0 15,28 0-15,-1 0 0,-27 0 16,28 0-16,0 0 0,-28 0 0,0 0 0,28 0 15,-1 0-15,1 0 16,0 0-16,-28 0 0,28 0 0,-28 0 16,0 0-16,27 0 0,1 0 0,0 0 15,-28 0-15,28 0 0,0 0 16,-28 0-16,27 0 0,1 0 0,-28 0 0,28 0 0,0 0 16,-28 0-1,27 0-15,1 0 0,-28 0 0,0 0 0,28 0 16,-28 0-16,28 0 0,0 0 15,-1 0-15,1 0 0,0 0 0,-28 0 16,0 0-16,28 0 0,-1 0 16,-27 0-16,28 0 0,0 0 0,-28 0 0,28 0 15,-28 0-15,27 0 0,1 0 16,0 0-16,28 0 0,-28 0 0,0 0 0,-1 0 16,1 0-16,0 0 0,0 0 0,0 0 0,-1 0 15,1 0-15,28 0 16,-28 0-16,0 0 0,0 0 0,-1 0 0,-27 0 15,28 0-15,56 0 0,-56 0 16,27 0-16,-27 0 0,28 0 0,-28 0 0,-1 0 16,29 0-16,-28 0 15,28 0-15,-28 0 0,27 0 0,-27 0 0,0 0 16,28 0-16,-28 0 0,-1 0 0,1 0 0,0 0 16,28 0-16,-28 0 0,-1 0 15,1 0-15,0 0 0,0 0 0,0 0 0,27 0 16,-27 0-16,0 0 15,0 0-15,28 0 0,-29 0 0,1 0 16,28 0-16,0 0 0,0 0 0,-29 0 16,29 0-16,-28 0 0,28 0 0,-29 0 0,57 0 15,-84 0-15,84 0 16,-57 0-16,1 0 0,-28 0 0,84 0 0,-56 0 16,-28 0-16,27 0 0,1 0 0,0 0 0,0 0 15,0 0-15,0 0 0,-1 0 16,1 0-16,0 0 0,28 0 0,-28 0 0,-1 0 15,1 0-15,0 0 16,28 0-16,-28 0 0,-1 0 0,1 0 0,28 0 16,-28 0-16,0 0 0,-1 0 15,-27 0-15,28 0 0,0 0 0,0 0 0,-28 0 16,28 0-16,-1 0 0,-27 0 0,0 0 0,28 0 16,0 0-16,-28 0 15,28 0-15,-1 0 0,1 0 0,0 0 0,0 0 16,0 0-16,0 0 0,-29 0 15,29 0-15,56 0 0,-84 0 0,0 0 16,28 0-16,-1 0 0,1 0 16,0 0-16,0 0 0,0 0 0,-28 0 0,0 0 0,27 0 15,1 0-15,28 0 16,-28 0-16,0 0 0,-29 0 0,29 0 0,0 0 16,0 0-16,0 0 0,0 0 0,-28 0 0,-1 0 15,29 0-15,0 0 0,0 0 16,-28 0-16,28 0 0,-28 0 0,-1 0 15,1 0-15,28 0 0,-28 0 16,0 0-16,0 0 0,0 0 0,0 0 16,0 0-1,0 0-15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4:01:16.6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1059 0,'0'-28'62,"28"28"-62,0 0 16,0 0-16,0 0 15,0 0-15,28 0 0,-28 0 0,0 0 0,27 0 16,-27 0-16,0 0 0,0 0 16,28 0-16,-28 0 0,0 0 0,28 0 15,-1 0-15,-27 0 0,28 0 0,-28 0 0,28 0 16,0 28-16,0-28 16,27 28-16,29-28 0,-28 0 15,-28 0 1,-29 0-16,29 0 0,-28 0 0,0 0 15,28 0 1,-28 0-16,56 0 0,-57 0 0,1 0 16,0 0-16,28 0 15,0 0-15,0 0 0,0 0 16,-1 0-16,29 0 16,-56 0-16,0 0 0,28 0 0,-28 0 15,0 0-15,0 0 0,-1 0 16,1 0-16,0 0 15,0 0-15,0 0 0,0 0 0,0 0 16,28 0-16,-28 0 0,0 0 16,-1 0-16,1 0 0,0 0 15,28 0-15,-28 0 16,0 0-16,0 0 16,0 0-16,0 0 0,0 0 15,-1 0 1,1 0-16,0 0 0,0 0 15,0 0-15,0 0 16,0 0-16,0 0 0,0 0 16,0 0-16,0 0 0,0 0 15,-1 0-15,1 0 0,0 0 16,0 0-16,0 0 0,0 0 16,0 0-16,0 0 0,0 0 15,0 0-15,0 0 16,-1 0-1,1 0-15,0 0 0,0 0 16,0 0-16,0 0 0,0 0 16,0 0-16,0 0 0,0 0 15,0 0-15,0 0 0,-1 0 16,1 0-16,0 0 16,0 0-16,0 0 15,0 0 1</inkml:trace>
  <inkml:trace contextRef="#ctx0" brushRef="#br1" timeOffset="105078">4466 82 0,'0'28'203,"-28"-28"-125,0 0 47,1 0-78,-1 28-32,0-28-15,0 27 0,0 1 16,0-28 0,0 0-16,28 28 0,-28-28 0,28 28 15,-28-28-15,28 28 203,0 0-187,0 28-16,0-28 0,0 28 16,0-29-16,-28 1 0,28 0 0,0 0 15,0 0-15,0 0 16,0 0-16,0 0 0,0 0 16,0 0-16,0 0 15,0-1-15,0 1 16,0 0 15,0 0-31,0 0 0,0 0 31,0 0-15,28 0 0,0 0-1,0 0 1,0 0-16,-28 0 31,28-28-31,-28 27 16,28-27-1,0 28-15,0-28 16,0 0-16,-1 0 0,1 28 0,0 0 16,0-28-16,0 0 15,28 0-15,-28 28 0,0-28 16,0 0-16,0 0 0,0 0 0,-1 0 15,1 0-15,0 0 16,0 0-16,28 0 0,-28 28 0,0-28 0,0 28 16,0-28-16,0 0 15,27 0-15,-27 0 0,28 0 0,-28 0 0,0 0 16,0 0-16,0 0 16,28 0-16,-29 0 0,1 0 0,0 0 0,28 0 15,-28 0-15,28 0 16,-28 0-16,0 0 0,28 0 0,55 0 0,-83 0 15,28 0-15,-28 0 0,56 0 0,-29 0 0,1 0 16,0 0-16,0 0 0,28 0 16,-29 0-16,-27 0 0,28 0 0,0 0 0,-28 0 15,28 0-15,0 0 16,-29 0-16,29 0 0,0 0 0,0 0 0,0 0 16,0 0-16,-1 0 15,-27 0-15,28 0 0,0 0 0,0 0 0,0-28 16,-1 28-16,57-28 0,-84 28 0,84-28 0,-57 28 0,1-28 31,0 28-31,-28 0 0,28 0 0,-28 0 0,28 0 0,-1-28 16,-27 28-16,0 0 15,0 0-15,-28-28 0,28 28 16,0 0-16,0 0 16,28 0-16,-28-27 0,0 27 0,-1 0 15,-27-28-15,28 28 0,0-28 0,0 28 0,0 0 16,0 0-1,0 0-15,0 0 0,0-28 0,0 28 0,-28-28 16,28 28-16,-1 0 16,1 0-16,0 0 0,0 0 0,-28-28 15,28 28-15,0-28 16,0 0-16,0 28 0,0 0 0,-28-28 16,28 28-16,-28-28 0,28 28 15,0-28-15,-1 28 0,1 0 16,0 0-16,-28-28 0,0 1 31,0-1-15,0 0-16,28 0 15,0 0-15,-28 0 16,0 0-16,0 0 16,0 0-16,0 0 0,28 28 0,-28-28 0,28-27 15,0 27-15,-28 0 0,28 28 0,-28-28 16,0 0-16,0 0 15,0 0-15,0 0 16,0 0 0,0 0-16,0 1 15,0-1 17,-28 28-17,0 0 1,0-28-16,0 28 0,0-28 15,0 28-15,0 0 16,0 0-16,1 0 0,-1 0 16,0-28-16,0 28 15,0 0-15,0 0 0,-28 0 0,28 0 0,0 0 16,0 0-16,0 0 0,1 0 16,-29 0-16,28 0 0,0 0 0,0 0 0,0 0 15,-28 0-15,28 0 0,0 0 0,1 0 0,-1 0 16,0 0-1,0 0-15,0 0 0,0 0 0,0 0 0,0 0 16,0 0-16,0 0 16,0 0-16,-27 0 0,27 0 0,0 0 15,0 0-15,-28 0 16,28 0-16,0 0 0,-28 0 0,28 0 16,1 0-16,-29 0 0,28 0 15,0 0-15,0 0 0,0 0 16,0 0-16,0 0 0,0 0 15,0 0-15,1 0 16,-1 0-16,0 0 0,-28 0 16,28 0-16,0 0 15,-28 0-15,28 0 0,28 28 16,-28-28-16,0 0 16,1 0-16,-1 0 0,0 0 15,0 0-15,0 0 0,0 0 0,0 0 16,0 28-1,0-28-15,0 0 0,0 0 16,1 0 0,-1 0-16,0 0 0,0 0 15,0 0-15,0 0 0,0 0 16,28 28-16,-28-28 0,0 0 16,0 0-16,0 0 15,-27 0-15,27 0 0,0 0 0,0 28 16,0-1-16,0-27 0,-28 0 0,28 0 15,-28 0-15,56 28 16,-27-28-16,-1 0 0,0 0 0,0 0 16,0 0-16,-28 0 15,28 0-15,0 0 0,0 0 16,0 0-16,-27 0 0,27 0 16,0 0-16,0 0 0,0 0 0,0 0 15,0 0-15,0 0 0,0 0 16,0 0-1,0 0-15,1 0 0,-1 0 16,0 0-16,0 0 16,0 0-16,0 0 0,0 0 0,0 0 15,0 0 1,0 0-16,0 0 0,1 0 16,-1 0-1,0 0-15,0 0 16,0 0-16,0 0 0,0 0 0,0 0 15,0 0 1,0 0-16,0 0 0,1 0 16,-1 0-16,0 0 15,0 0-15,0 0 16,0 0-16,0 0 16,0 0-16,0 0 15,0 0-15,0 0 16,0 0-16,1 0 15,-1 0-15,0 0 0,0 0 172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4:06:19.5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0,'28'0'109,"27"0"-109,29 0 0,56 0 16,-29 0-16,85 0 0,-113 0 15,113 0 1,-140 0-16,55 0 15,1 0-15,-56 0 0,83 0 16,-27 0-16,55 0 31,-111 0-31,-28 0 0,28 0 0,0 0 0,-28 0 0,28 0 16,-29 0-16,29 0 0,0 0 0,-28 0 0,28 0 16,0 0-16,-28 0 15,-1 0-15,29 0 0,28 0 16,-56 0-16,84 0 15,-57 0-15,1 0 0,0 0 16,0 0-16,28 0 16,-56 0-16,27 0 15,1 0-15,0 0 0,-28 0 16,28 0-16,0 0 0,-1 0 0,1 0 0,0 0 16,28 0-16,-28 0 0,-1 0 0,29 0 0,-56 0 15,28 0-15,0 0 16,-28 0-16,27 0 0,-27 0 0,0 0 0,0 0 15,0 0-15,0 0 16,0 0-16,0 0 16,0 0-1,0 0 32,28 0-31,-29 0-16,1 0 15,0 0-15,0 0 0,28 0 16,-28 0-16,0 0 16,0 0-16,0 0 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4:06:22.6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0,'28'0'78,"0"0"-62,0 0 15,0 0-31,0 0 0,140 28 0,27 28 16,-28-56-1,-55 0-15,28 28 0,111 0 16,-56 0-1,-55 27-15,55-27 16,-83 0-16,139 0 0,-139-28 0,27 0 16,-27 0-16,27 0 0,-55 0 15,0 0-15,-28 0 0,0 0 0,-1 0 0,29 0 16,0 0-16,-28 0 0,-1 0 0,1 0 0,0 0 16,0 0-16,0 0 0,-28 0 15,0 0-15,-1 0 0,1 0 0,0 0 0,28 0 16,-28 0-16,0 0 15,0 0-15,0 0 0,28 0 0,-28 0 16,27 0-16,-27 0 0,0 0 0,28 0 16,-28 0-16,28 0 0,0 0 0,-29 0 0,1 0 15,0 0-15,0 0 16,0 0-16,0 0 0,0 0 0,0 0 0,0 0 16,0 0-16,0 0 15,-1 0 1,1 0-16,0 0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4:07:54.4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4:10:32.9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0,'56'0'32,"0"0"-32,0 0 0,-28 0 15,28 0-15,-1 0 0,1 0 16,0 0-16,0 0 0,0 0 0,0 0 0,-1 0 15,1 0-15,0 0 16,0 0-16,0 0 0,-28 0 0,83 0 0,-27 0 16,0 0-16,-1 0 0,57 0 15,-56 0-15,-1 0 0,57 0 0,-56 0 0,-1 0 16,1 0-16,0 0 16,56 0-16,-57 0 0,1 0 0,28 0 0,-29 0 15,1 0-15,0 0 0,0 0 0,27 0 0,-27 0 16,28 0-16,-29 0 0,29 0 15,-28 0-15,-1 0 0,1 0 0,0 0 0,-28 0 16,55 0-16,-27 0 16,-28 0-16,28 0 0,-28 0 0,-1 0 0,1 0 15,0 0-15,0 0 16,0 0-16,-28 0 0,-1 0 0,1 0 0,28 0 16,0 0-16,-28 0 15,28 0-15,-28 0 0,0 0 16,0 0-16,-1 0 0,1 0 0,0 0 0,0 0 0,0 0 15,0 0-15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14:17:16.0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0,'28'0'203,"0"0"-187,28 0-16,0 0 15,28 0-15,-1 0 0,-27 0 0,28 0 0,-28 0 16,0 0-16,-1 0 0,1 0 16,0 0-16,0 0 0,-28 0 0,0 0 0,0 0 15,27 0-15,-27 0 0,28 0 16,-28 0-16,0 0 0,0 0 0,28 0 16,-28 0-16,0 0 0,-1 0 0,1 0 15,28 0-15,-28 0 16,0 0-16,28 0 0,-28 0 0,0 0 0,0 0 15,-1 0 1,1 0-16,0 0 0,0 0 0,0 0 16,0 0-16,0 0 15,0 0-15,0 0 0,0 0 16,0 0-16,27 0 0,-27 0 16,0 0-16,0 0 0,0 0 15,0 0-15,0 0 0,28 0 0,-28 0 0,27 0 16,-27 0-16,0 0 0,0 0 15,28 0-15,-28 0 0,0 0 0,0 0 0,0 0 16,0 0-16,0 0 0,-1 0 0,1 0 16,0 0-16,0 0 15,0 0-15,0 0 0,0 0 16,0 0-16,28 0 0,-28 0 16,-1 0-16,1 0 0,0 0 15,0 0-15,0 0 16,0 0-16,0 0 0,0 0 15,0 0-15,0 0 0,0 0 16,-1 0-16,1 0 0,0 0 16,0 0-16,0 0 0,0 0 0,0 0 0,0 0 15,0 0-15,0 0 16,0 0-16,0 0 0,-1 0 0,1 0 16,0 0-16,0 0 15,-28-28-15,28 28 0,-28-28 0,28 28 16,0 0-1,-28-28-15,28 28 0,0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4T01:21:27.4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0,'0'27'16,"0"1"31,28-28-32,28 0-15,-28 0 0,0 0 0,0 0 0,-1 0 16,1 0-16,0 0 0,28 0 0,-28 0 0,0 0 16,0 0-1,0 0-15,0 0 0,0 0 0,-1 0 0,1 0 16,0 0 0,0 0-16,0 0 0,0 0 0,0 0 0,0 0 15,0 0-15,0 0 0,0 0 16,27 0-16,-27 0 0,0 0 0,0 0 0,0 0 15,28 0-15,-28 0 16,0 0-16,28 0 0,-29 0 0,1 0 16,0 0-16,28 0 0,-28 0 15,0 0-15,0 0 0,0 0 16,0 0-16,0 0 0,-1 0 0,1 0 0,0 0 16,0 0-16,0 0 15,0 0-15,0 0 0,0 0 0,0 0 0,0 0 16,0 0-16,0 0 15,-1 0-15,1 0 0,0 0 16,0 0-16,0 0 0,0 0 16,0 0-16,0 0 0,0 0 0,0 0 15,0 0-15,-1 0 0,29 0 0,-28 0 16,0 0-16,0 0 16,0 0-16,28 0 0,-28 0 0,0 0 15,27 0-15,-27 0 0,0 0 16,0 0-16,0 0 0,0 0 15,0 0-15,0 0 16,0 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4152B-133B-44D1-97C8-0B080E7D3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2919EA-82AB-40FF-B5F4-B2E61B109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71E10-3AC5-4394-A1B7-E8B54EAB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A9EA9-3BDD-454A-B314-9D58A9FA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7D620-6F79-4A73-A3C5-04871778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8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E97B8-2807-47FA-B7AF-D58CECE0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A0BF3C-D001-4054-8584-89DE627C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AA330E-4424-41B3-9D95-362A006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17874-0504-48B1-BD74-5B2D54528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16F49-6884-41A4-92AE-DC6AFA61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0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774552-D8AD-433D-AB24-64F1DFAEF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750768-8EB8-40AC-ABB7-49C9EAC8A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5F8E4-674E-4068-AC32-79FA95FC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BD370-B444-45A4-AF11-089381C1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056B51-4229-41E7-A16F-90768867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71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A27F-D8E5-45C3-B7BD-BFCA5890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C2488-2F78-4CA9-A0BB-ABC8436C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BDF7C-4E67-47C3-8A84-48735269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BF02E8-4046-4B9A-915B-50A29895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D34F7-AC24-4B23-B276-3DFCADB1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5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F0CFC-B43C-4FF6-A183-34293308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AE6A0F-156B-429D-AC6E-6D61B35AE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40312-381A-41BE-A4D8-EF2FC913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11F0B-25EB-4E75-841A-8F86B7AA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1E42F-B270-4A55-8F83-2FF8C8BD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8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CF76A-C434-4DC5-AFCE-5F7AF1BC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99A6E-909F-4289-A890-C61B8A91F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EB8597-D884-4969-844D-6D33D14A9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8FCDAD-32F9-4DD7-8461-08009C3A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9EBD74-0C89-496C-92BE-EB91C536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554E82-5F51-4AB6-ADDF-5981C9CE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14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A1E1A-EE8C-4D5E-8636-60526EA5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3B7A75-43D4-4C78-A774-17B7753B5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619B8-DAAA-46C5-AAE0-790F3B4E8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8699BA-DA29-4E63-8383-D52EEFA56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94EC0E-73B6-44E0-A3A0-D60A3E13D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14E2E8-D06D-42CB-A19A-4A6639CF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206C86-931A-46EA-B4DB-2A95B350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B714EA-75EF-45F8-95B3-71BD3FCC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7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DA75A-CE58-4768-8C21-86B78191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21B55C-37CF-4ADC-97C1-426E7E4E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BB5866-9C80-4815-874E-EE826D7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F8BEEE-49C4-49A0-900E-0D3EB4F9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1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659008-E180-43AD-9A99-F0AAE7D0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85D69C-3E7E-4513-BE2B-7E4D0D42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18B2F0-7472-45A4-821D-B7CA4961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4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1FF9D-D411-44F9-AC72-F2EF9DFC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ADC43-389E-4B4B-B5A5-090FE72B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546D3-4A83-4E41-B34B-4464C8136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7E62C-C34E-4A79-A1D3-6EBC7B43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87CD0-C53A-4DAB-B526-2BA2B5B3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0F5816-7C64-4F7C-8DBC-C4FFA3E1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7E0B9-107A-4B3D-9B96-76644CFD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A8655E-5535-449C-BFBD-8B1DA99F4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AC08A-1E38-4570-B357-05DECB486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210716-C6A0-4EDB-8146-43971E58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0809ED-4374-4E10-8C74-683132A5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597D4E-2ABA-47E2-873F-FAD3907A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32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F504B9-6C42-4D2D-8075-2F70B518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513EE6-4DB8-45EC-A4AE-01654541B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70C77-5737-4295-AAB4-8205E452E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8813-2CD6-41BD-B323-A2FEAB76889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3533DD-E435-488C-B6AB-7D482795C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C744A-69EB-4EED-BA2E-191C70ABC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03E59-FF92-4EF3-B731-F6EB9F5E3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8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6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customXml" Target="../ink/ink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11" Type="http://schemas.openxmlformats.org/officeDocument/2006/relationships/image" Target="../media/image25.png"/><Relationship Id="rId5" Type="http://schemas.openxmlformats.org/officeDocument/2006/relationships/customXml" Target="../ink/ink12.xml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7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3.png"/><Relationship Id="rId7" Type="http://schemas.openxmlformats.org/officeDocument/2006/relationships/customXml" Target="../ink/ink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customXml" Target="../ink/ink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4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customXml" Target="../ink/ink25.xml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customXml" Target="../ink/ink29.xml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customXml" Target="../ink/ink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3.xml"/><Relationship Id="rId4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customXml" Target="../ink/ink36.xml"/><Relationship Id="rId4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customXml" Target="../ink/ink39.xml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customXml" Target="../ink/ink41.xml"/><Relationship Id="rId10" Type="http://schemas.openxmlformats.org/officeDocument/2006/relationships/image" Target="../media/image84.emf"/><Relationship Id="rId4" Type="http://schemas.openxmlformats.org/officeDocument/2006/relationships/image" Target="../media/image81.emf"/><Relationship Id="rId9" Type="http://schemas.openxmlformats.org/officeDocument/2006/relationships/customXml" Target="../ink/ink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customXml" Target="../ink/ink45.xml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customXml" Target="../ink/ink46.xml"/><Relationship Id="rId4" Type="http://schemas.openxmlformats.org/officeDocument/2006/relationships/image" Target="../media/image90.emf"/><Relationship Id="rId9" Type="http://schemas.openxmlformats.org/officeDocument/2006/relationships/image" Target="../media/image9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customXml" Target="../ink/ink49.xml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customXml" Target="../ink/ink51.xml"/><Relationship Id="rId4" Type="http://schemas.openxmlformats.org/officeDocument/2006/relationships/image" Target="../media/image9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7" Type="http://schemas.openxmlformats.org/officeDocument/2006/relationships/image" Target="../media/image106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customXml" Target="../ink/ink58.xml"/><Relationship Id="rId7" Type="http://schemas.openxmlformats.org/officeDocument/2006/relationships/customXml" Target="../ink/ink60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5" Type="http://schemas.openxmlformats.org/officeDocument/2006/relationships/customXml" Target="../ink/ink59.xml"/><Relationship Id="rId4" Type="http://schemas.openxmlformats.org/officeDocument/2006/relationships/image" Target="../media/image1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emf"/><Relationship Id="rId5" Type="http://schemas.openxmlformats.org/officeDocument/2006/relationships/customXml" Target="../ink/ink62.xml"/><Relationship Id="rId4" Type="http://schemas.openxmlformats.org/officeDocument/2006/relationships/image" Target="../media/image11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emf"/><Relationship Id="rId7" Type="http://schemas.openxmlformats.org/officeDocument/2006/relationships/customXml" Target="../ink/ink4.xml"/><Relationship Id="rId12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6.xml"/><Relationship Id="rId5" Type="http://schemas.openxmlformats.org/officeDocument/2006/relationships/image" Target="../media/image7.emf"/><Relationship Id="rId10" Type="http://schemas.openxmlformats.org/officeDocument/2006/relationships/image" Target="../media/image10.emf"/><Relationship Id="rId4" Type="http://schemas.openxmlformats.org/officeDocument/2006/relationships/customXml" Target="../ink/ink3.xml"/><Relationship Id="rId9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customXml" Target="../ink/ink65.xml"/><Relationship Id="rId7" Type="http://schemas.openxmlformats.org/officeDocument/2006/relationships/image" Target="../media/image126.e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5" Type="http://schemas.openxmlformats.org/officeDocument/2006/relationships/image" Target="../media/image125.png"/><Relationship Id="rId4" Type="http://schemas.openxmlformats.org/officeDocument/2006/relationships/image" Target="../media/image12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emf"/><Relationship Id="rId5" Type="http://schemas.openxmlformats.org/officeDocument/2006/relationships/customXml" Target="../ink/ink68.x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emf"/><Relationship Id="rId5" Type="http://schemas.openxmlformats.org/officeDocument/2006/relationships/customXml" Target="../ink/ink71.xml"/><Relationship Id="rId10" Type="http://schemas.openxmlformats.org/officeDocument/2006/relationships/image" Target="../media/image141.emf"/><Relationship Id="rId4" Type="http://schemas.openxmlformats.org/officeDocument/2006/relationships/image" Target="../media/image138.emf"/><Relationship Id="rId9" Type="http://schemas.openxmlformats.org/officeDocument/2006/relationships/customXml" Target="../ink/ink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customXml" Target="../ink/ink8.xml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8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5" Type="http://schemas.openxmlformats.org/officeDocument/2006/relationships/image" Target="../media/image147.emf"/><Relationship Id="rId4" Type="http://schemas.openxmlformats.org/officeDocument/2006/relationships/customXml" Target="../ink/ink7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emf"/><Relationship Id="rId5" Type="http://schemas.openxmlformats.org/officeDocument/2006/relationships/customXml" Target="../ink/ink77.xml"/><Relationship Id="rId4" Type="http://schemas.openxmlformats.org/officeDocument/2006/relationships/image" Target="../media/image15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emf"/><Relationship Id="rId5" Type="http://schemas.openxmlformats.org/officeDocument/2006/relationships/customXml" Target="../ink/ink80.xml"/><Relationship Id="rId4" Type="http://schemas.openxmlformats.org/officeDocument/2006/relationships/image" Target="../media/image81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emf"/><Relationship Id="rId4" Type="http://schemas.openxmlformats.org/officeDocument/2006/relationships/customXml" Target="../ink/ink8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4.emf"/><Relationship Id="rId7" Type="http://schemas.openxmlformats.org/officeDocument/2006/relationships/image" Target="../media/image24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.xml"/><Relationship Id="rId5" Type="http://schemas.openxmlformats.org/officeDocument/2006/relationships/image" Target="../media/image165.emf"/><Relationship Id="rId4" Type="http://schemas.openxmlformats.org/officeDocument/2006/relationships/customXml" Target="../ink/ink8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86574E-4043-4049-A04A-E2612367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3" y="681752"/>
            <a:ext cx="10318374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8C6B11-3065-4C7F-9A73-EC2C074B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0"/>
            <a:ext cx="71945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936ADE-B72B-4FAD-A19D-ACB507C0CCD7}"/>
                  </a:ext>
                </a:extLst>
              </p14:cNvPr>
              <p14:cNvContentPartPr/>
              <p14:nvPr/>
            </p14:nvContentPartPr>
            <p14:xfrm>
              <a:off x="3516765" y="4039580"/>
              <a:ext cx="12466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936ADE-B72B-4FAD-A19D-ACB507C0CC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8765" y="4021580"/>
                <a:ext cx="1282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F8AF64-50E9-48BC-993C-BF21F14B5EE9}"/>
                  </a:ext>
                </a:extLst>
              </p14:cNvPr>
              <p14:cNvContentPartPr/>
              <p14:nvPr/>
            </p14:nvContentPartPr>
            <p14:xfrm>
              <a:off x="3848685" y="4340900"/>
              <a:ext cx="26229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F8AF64-50E9-48BC-993C-BF21F14B5E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0685" y="4322900"/>
                <a:ext cx="2658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C95BDBF-3C33-427C-9C54-8768A2E66EB3}"/>
                  </a:ext>
                </a:extLst>
              </p14:cNvPr>
              <p14:cNvContentPartPr/>
              <p14:nvPr/>
            </p14:nvContentPartPr>
            <p14:xfrm>
              <a:off x="3536925" y="4652300"/>
              <a:ext cx="1145880" cy="45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C95BDBF-3C33-427C-9C54-8768A2E66E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8925" y="4634300"/>
                <a:ext cx="11815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A2B2C2D-91AB-4793-8C13-8EBA90271B69}"/>
                  </a:ext>
                </a:extLst>
              </p14:cNvPr>
              <p14:cNvContentPartPr/>
              <p14:nvPr/>
            </p14:nvContentPartPr>
            <p14:xfrm>
              <a:off x="8772045" y="2562500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A2B2C2D-91AB-4793-8C13-8EBA90271B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4045" y="254450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7A97485-34FE-4413-B9B7-3F9F4FC253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5253" y="-122228"/>
            <a:ext cx="5143946" cy="35512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4E378A0-16C0-4813-9940-FDDF668C9D4A}"/>
                  </a:ext>
                </a:extLst>
              </p14:cNvPr>
              <p14:cNvContentPartPr/>
              <p14:nvPr/>
            </p14:nvContentPartPr>
            <p14:xfrm>
              <a:off x="9495645" y="2170523"/>
              <a:ext cx="70380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4E378A0-16C0-4813-9940-FDDF668C9D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77645" y="2152523"/>
                <a:ext cx="739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234CB85-9BD3-4410-AC25-34FBD39C7DAC}"/>
              </a:ext>
            </a:extLst>
          </p:cNvPr>
          <p:cNvSpPr txBox="1"/>
          <p:nvPr/>
        </p:nvSpPr>
        <p:spPr>
          <a:xfrm>
            <a:off x="9113855" y="2441749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被缓存</a:t>
            </a:r>
          </a:p>
        </p:txBody>
      </p:sp>
    </p:spTree>
    <p:extLst>
      <p:ext uri="{BB962C8B-B14F-4D97-AF65-F5344CB8AC3E}">
        <p14:creationId xmlns:p14="http://schemas.microsoft.com/office/powerpoint/2010/main" val="351565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7814D9-E79F-4896-8856-DA28B9B7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2" y="624735"/>
            <a:ext cx="9144792" cy="55630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5EC1AA-34AE-489F-97C0-A3E67C2EDB06}"/>
              </a:ext>
            </a:extLst>
          </p:cNvPr>
          <p:cNvSpPr txBox="1"/>
          <p:nvPr/>
        </p:nvSpPr>
        <p:spPr>
          <a:xfrm>
            <a:off x="3356149" y="5697415"/>
            <a:ext cx="719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被缓存</a:t>
            </a:r>
            <a:r>
              <a:rPr lang="en-US" altLang="zh-CN" b="1" dirty="0">
                <a:solidFill>
                  <a:srgbClr val="FF0000"/>
                </a:solidFill>
              </a:rPr>
              <a:t>---------------</a:t>
            </a:r>
            <a:r>
              <a:rPr lang="zh-CN" altLang="en-US" b="1" dirty="0">
                <a:solidFill>
                  <a:srgbClr val="FF0000"/>
                </a:solidFill>
              </a:rPr>
              <a:t>有</a:t>
            </a:r>
            <a:r>
              <a:rPr lang="en-US" altLang="zh-CN" b="1" dirty="0">
                <a:solidFill>
                  <a:srgbClr val="FF0000"/>
                </a:solidFill>
              </a:rPr>
              <a:t>keep-alive</a:t>
            </a:r>
            <a:r>
              <a:rPr lang="zh-CN" altLang="en-US" b="1" dirty="0">
                <a:solidFill>
                  <a:srgbClr val="FF0000"/>
                </a:solidFill>
              </a:rPr>
              <a:t>标签的时候才能用</a:t>
            </a:r>
          </a:p>
        </p:txBody>
      </p:sp>
    </p:spTree>
    <p:extLst>
      <p:ext uri="{BB962C8B-B14F-4D97-AF65-F5344CB8AC3E}">
        <p14:creationId xmlns:p14="http://schemas.microsoft.com/office/powerpoint/2010/main" val="41943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5740A8-8EE1-42B0-9E3E-68DDEB8E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0"/>
            <a:ext cx="756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4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320FC0-DA12-4D49-8F7A-AE5AC83C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35D117C-D75E-4B6E-90C2-B04161C18EC0}"/>
                  </a:ext>
                </a:extLst>
              </p14:cNvPr>
              <p14:cNvContentPartPr/>
              <p14:nvPr/>
            </p14:nvContentPartPr>
            <p14:xfrm>
              <a:off x="2893965" y="4251260"/>
              <a:ext cx="5979240" cy="132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35D117C-D75E-4B6E-90C2-B04161C18E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5965" y="4233260"/>
                <a:ext cx="6014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6FC7E6-AE88-4A83-8DA0-E1A65E15E532}"/>
                  </a:ext>
                </a:extLst>
              </p14:cNvPr>
              <p14:cNvContentPartPr/>
              <p14:nvPr/>
            </p14:nvContentPartPr>
            <p14:xfrm>
              <a:off x="2873805" y="4521620"/>
              <a:ext cx="7054200" cy="110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6FC7E6-AE88-4A83-8DA0-E1A65E15E5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5805" y="4503620"/>
                <a:ext cx="708984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57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57D876-89AC-4CB6-92A6-A4825069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3" y="299447"/>
            <a:ext cx="8230313" cy="46714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629CF0-DD92-48E1-A1A6-B620815C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61" y="3458211"/>
            <a:ext cx="7422523" cy="3025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BE80F06-CD69-4C6C-8C31-8077BB65CFAA}"/>
                  </a:ext>
                </a:extLst>
              </p14:cNvPr>
              <p14:cNvContentPartPr/>
              <p14:nvPr/>
            </p14:nvContentPartPr>
            <p14:xfrm>
              <a:off x="5908605" y="4391300"/>
              <a:ext cx="18892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BE80F06-CD69-4C6C-8C31-8077BB65CF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0605" y="4373300"/>
                <a:ext cx="19249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C208FB6-5301-4D9C-A2DA-1EB37AB6D224}"/>
              </a:ext>
            </a:extLst>
          </p:cNvPr>
          <p:cNvSpPr txBox="1"/>
          <p:nvPr/>
        </p:nvSpPr>
        <p:spPr>
          <a:xfrm>
            <a:off x="8382356" y="4190163"/>
            <a:ext cx="289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必须是组件的注册名称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AA0474-7F95-4692-8918-3A8927A3E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692" y="0"/>
            <a:ext cx="6576630" cy="16308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70B284-6393-4589-800F-FC2C7172AC63}"/>
                  </a:ext>
                </a:extLst>
              </p14:cNvPr>
              <p14:cNvContentPartPr/>
              <p14:nvPr/>
            </p14:nvContentPartPr>
            <p14:xfrm>
              <a:off x="6823005" y="1045100"/>
              <a:ext cx="18489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70B284-6393-4589-800F-FC2C7172AC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05005" y="1027100"/>
                <a:ext cx="18846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5FFFB7E-988D-4D9B-85BA-6C568DE86026}"/>
              </a:ext>
            </a:extLst>
          </p:cNvPr>
          <p:cNvSpPr txBox="1"/>
          <p:nvPr/>
        </p:nvSpPr>
        <p:spPr>
          <a:xfrm>
            <a:off x="9224387" y="1190198"/>
            <a:ext cx="286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默认是都缓存的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排除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，不让他缓存</a:t>
            </a:r>
          </a:p>
        </p:txBody>
      </p:sp>
    </p:spTree>
    <p:extLst>
      <p:ext uri="{BB962C8B-B14F-4D97-AF65-F5344CB8AC3E}">
        <p14:creationId xmlns:p14="http://schemas.microsoft.com/office/powerpoint/2010/main" val="42800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387F60-244B-46E9-AB1F-151CC805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0"/>
            <a:ext cx="99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3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D87BBA-C085-44E9-ADB8-52EB0F83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49" y="0"/>
            <a:ext cx="63373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223370-92CB-46CB-A8DA-BB4DC801C2F6}"/>
                  </a:ext>
                </a:extLst>
              </p14:cNvPr>
              <p14:cNvContentPartPr/>
              <p14:nvPr/>
            </p14:nvContentPartPr>
            <p14:xfrm>
              <a:off x="562605" y="3094940"/>
              <a:ext cx="1587960" cy="115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223370-92CB-46CB-A8DA-BB4DC801C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605" y="3076940"/>
                <a:ext cx="1623600" cy="151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F768B66-F008-4BAC-854E-417A3D47C197}"/>
              </a:ext>
            </a:extLst>
          </p:cNvPr>
          <p:cNvSpPr txBox="1"/>
          <p:nvPr/>
        </p:nvSpPr>
        <p:spPr>
          <a:xfrm>
            <a:off x="2240782" y="2140299"/>
            <a:ext cx="426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给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起了一个名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60AA0-57CC-4161-9DA5-A5DC525E3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46" y="110532"/>
            <a:ext cx="6866829" cy="6461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8385E97-08E6-422E-A6E3-E85EB09E3836}"/>
                  </a:ext>
                </a:extLst>
              </p14:cNvPr>
              <p14:cNvContentPartPr/>
              <p14:nvPr/>
            </p14:nvContentPartPr>
            <p14:xfrm>
              <a:off x="5084565" y="5511260"/>
              <a:ext cx="1688400" cy="37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8385E97-08E6-422E-A6E3-E85EB09E38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6565" y="5493260"/>
                <a:ext cx="172404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33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A8F59C-2AF2-41A0-A84A-577038DB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010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50CAF1E-B949-43F8-B34A-AE58190D289D}"/>
                  </a:ext>
                </a:extLst>
              </p14:cNvPr>
              <p14:cNvContentPartPr/>
              <p14:nvPr/>
            </p14:nvContentPartPr>
            <p14:xfrm>
              <a:off x="536175" y="3587420"/>
              <a:ext cx="6883560" cy="100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50CAF1E-B949-43F8-B34A-AE58190D28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175" y="3569420"/>
                <a:ext cx="6919200" cy="135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F6EE0F8-1D16-4FF9-8DB6-079DBE0B2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46"/>
          <a:stretch/>
        </p:blipFill>
        <p:spPr>
          <a:xfrm>
            <a:off x="2394755" y="3924974"/>
            <a:ext cx="10950889" cy="29330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956556C-7BD7-4336-9248-28A09F3A9691}"/>
                  </a:ext>
                </a:extLst>
              </p14:cNvPr>
              <p14:cNvContentPartPr/>
              <p14:nvPr/>
            </p14:nvContentPartPr>
            <p14:xfrm>
              <a:off x="4662384" y="5454317"/>
              <a:ext cx="19598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956556C-7BD7-4336-9248-28A09F3A96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4384" y="5436317"/>
                <a:ext cx="1995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A75A0B5-783C-4E4D-AAF1-ED69DFD8CBAB}"/>
              </a:ext>
            </a:extLst>
          </p:cNvPr>
          <p:cNvSpPr txBox="1"/>
          <p:nvPr/>
        </p:nvSpPr>
        <p:spPr>
          <a:xfrm>
            <a:off x="7144379" y="5206821"/>
            <a:ext cx="49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这里就得写组件的</a:t>
            </a:r>
            <a:r>
              <a:rPr lang="en-US" altLang="zh-CN" b="1" dirty="0">
                <a:solidFill>
                  <a:srgbClr val="FF0000"/>
                </a:solidFill>
              </a:rPr>
              <a:t>name</a:t>
            </a:r>
            <a:r>
              <a:rPr lang="zh-CN" altLang="en-US" b="1" dirty="0">
                <a:solidFill>
                  <a:srgbClr val="FF0000"/>
                </a:solidFill>
              </a:rPr>
              <a:t>名才能生效</a:t>
            </a:r>
          </a:p>
        </p:txBody>
      </p:sp>
    </p:spTree>
    <p:extLst>
      <p:ext uri="{BB962C8B-B14F-4D97-AF65-F5344CB8AC3E}">
        <p14:creationId xmlns:p14="http://schemas.microsoft.com/office/powerpoint/2010/main" val="52558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FFA495-55B3-4363-A878-8B8B3EA8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39" y="0"/>
            <a:ext cx="9823031" cy="27434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CDE5A3-DCA5-4A52-8653-B90F0905BA1E}"/>
              </a:ext>
            </a:extLst>
          </p:cNvPr>
          <p:cNvSpPr txBox="1"/>
          <p:nvPr/>
        </p:nvSpPr>
        <p:spPr>
          <a:xfrm>
            <a:off x="3366198" y="1879042"/>
            <a:ext cx="669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组建的注册名称只是在写标签的时候使用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调试工具中、让他换不换存都是用的</a:t>
            </a:r>
            <a:r>
              <a:rPr lang="en-US" altLang="zh-CN" b="1" dirty="0">
                <a:solidFill>
                  <a:srgbClr val="FF0000"/>
                </a:solidFill>
              </a:rPr>
              <a:t>name</a:t>
            </a:r>
            <a:r>
              <a:rPr lang="zh-CN" altLang="en-US" b="1" dirty="0">
                <a:solidFill>
                  <a:srgbClr val="FF0000"/>
                </a:solidFill>
              </a:rPr>
              <a:t>的属性值</a:t>
            </a:r>
          </a:p>
        </p:txBody>
      </p:sp>
    </p:spTree>
    <p:extLst>
      <p:ext uri="{BB962C8B-B14F-4D97-AF65-F5344CB8AC3E}">
        <p14:creationId xmlns:p14="http://schemas.microsoft.com/office/powerpoint/2010/main" val="3117990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408E50-0B6A-4C63-AE18-819C7AAD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" y="0"/>
            <a:ext cx="101663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00DBDFB-B5E8-4AE7-A2FF-045DA5F5EC69}"/>
                  </a:ext>
                </a:extLst>
              </p14:cNvPr>
              <p14:cNvContentPartPr/>
              <p14:nvPr/>
            </p14:nvContentPartPr>
            <p14:xfrm>
              <a:off x="1637925" y="3617300"/>
              <a:ext cx="7486200" cy="810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00DBDFB-B5E8-4AE7-A2FF-045DA5F5EC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9925" y="3599300"/>
                <a:ext cx="75218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AD6AAD-E596-4D03-AE95-D0D8D3FBE95A}"/>
                  </a:ext>
                </a:extLst>
              </p14:cNvPr>
              <p14:cNvContentPartPr/>
              <p14:nvPr/>
            </p14:nvContentPartPr>
            <p14:xfrm>
              <a:off x="1678245" y="3969020"/>
              <a:ext cx="9174240" cy="141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AD6AAD-E596-4D03-AE95-D0D8D3FBE9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0245" y="3951020"/>
                <a:ext cx="92098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71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2E99B3-1AE0-44AF-813F-8832809F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712234"/>
            <a:ext cx="7811177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7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36F1B2-B16A-4B93-B0EC-2A1508CD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15"/>
            <a:ext cx="12192000" cy="6740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6577B-8050-401A-99C0-63EC6639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1015"/>
            <a:ext cx="12192000" cy="6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01E673-0454-4E13-B309-EB6A33363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689"/>
            <a:ext cx="12192000" cy="59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57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BBD290-8E5E-404C-9690-FB26C469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95" y="0"/>
            <a:ext cx="73787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45C6C0-36BE-4B13-83CE-45CD0125BDBC}"/>
                  </a:ext>
                </a:extLst>
              </p14:cNvPr>
              <p14:cNvContentPartPr/>
              <p14:nvPr/>
            </p14:nvContentPartPr>
            <p14:xfrm>
              <a:off x="3446565" y="3084860"/>
              <a:ext cx="4079880" cy="60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45C6C0-36BE-4B13-83CE-45CD0125BD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8565" y="3066860"/>
                <a:ext cx="4115520" cy="96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B216F00-C490-4F55-92DC-AC3F8BAF2E03}"/>
              </a:ext>
            </a:extLst>
          </p:cNvPr>
          <p:cNvSpPr txBox="1"/>
          <p:nvPr/>
        </p:nvSpPr>
        <p:spPr>
          <a:xfrm>
            <a:off x="4923692" y="3396343"/>
            <a:ext cx="588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这里的内容，默认是不会被渲染出来的</a:t>
            </a:r>
          </a:p>
        </p:txBody>
      </p:sp>
    </p:spTree>
    <p:extLst>
      <p:ext uri="{BB962C8B-B14F-4D97-AF65-F5344CB8AC3E}">
        <p14:creationId xmlns:p14="http://schemas.microsoft.com/office/powerpoint/2010/main" val="261455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3090F6-1FE8-4E63-87F8-1413766E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028AD91-C245-4BC1-BD0A-B83E0B2A96DE}"/>
                  </a:ext>
                </a:extLst>
              </p14:cNvPr>
              <p14:cNvContentPartPr/>
              <p14:nvPr/>
            </p14:nvContentPartPr>
            <p14:xfrm>
              <a:off x="934485" y="2250740"/>
              <a:ext cx="5959080" cy="8546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028AD91-C245-4BC1-BD0A-B83E0B2A9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485" y="2232740"/>
                <a:ext cx="5994720" cy="89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C86B5FE-0A8F-4877-9E31-E5A82ED87F88}"/>
              </a:ext>
            </a:extLst>
          </p:cNvPr>
          <p:cNvSpPr txBox="1"/>
          <p:nvPr/>
        </p:nvSpPr>
        <p:spPr>
          <a:xfrm>
            <a:off x="8229600" y="2250740"/>
            <a:ext cx="368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让用户自定制里面的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6298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D76BA4-3237-426E-8AAA-B11FFE77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959906"/>
            <a:ext cx="7559695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84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1D02F7-C1B2-42F8-9007-476F9AE7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024F70E-E012-47AA-A38B-DBD2415F60B0}"/>
                  </a:ext>
                </a:extLst>
              </p14:cNvPr>
              <p14:cNvContentPartPr/>
              <p14:nvPr/>
            </p14:nvContentPartPr>
            <p14:xfrm>
              <a:off x="6923445" y="2250740"/>
              <a:ext cx="45219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024F70E-E012-47AA-A38B-DBD2415F60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5445" y="2232740"/>
                <a:ext cx="4557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7078178-AA06-4ADE-8FA5-B585C23CC232}"/>
                  </a:ext>
                </a:extLst>
              </p14:cNvPr>
              <p14:cNvContentPartPr/>
              <p14:nvPr/>
            </p14:nvContentPartPr>
            <p14:xfrm>
              <a:off x="6903285" y="2481860"/>
              <a:ext cx="4914000" cy="2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7078178-AA06-4ADE-8FA5-B585C23CC2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5285" y="2463860"/>
                <a:ext cx="4949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AC1236B-C6E2-481C-B70A-DB04AB6C12EB}"/>
                  </a:ext>
                </a:extLst>
              </p14:cNvPr>
              <p14:cNvContentPartPr/>
              <p14:nvPr/>
            </p14:nvContentPartPr>
            <p14:xfrm>
              <a:off x="1115205" y="2988740"/>
              <a:ext cx="4863960" cy="87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AC1236B-C6E2-481C-B70A-DB04AB6C12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205" y="2970740"/>
                <a:ext cx="48996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0A6EF94-5A38-415B-B2C5-9DEED2A4C3EC}"/>
                  </a:ext>
                </a:extLst>
              </p14:cNvPr>
              <p14:cNvContentPartPr/>
              <p14:nvPr/>
            </p14:nvContentPartPr>
            <p14:xfrm>
              <a:off x="1014765" y="3315980"/>
              <a:ext cx="1879560" cy="172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0A6EF94-5A38-415B-B2C5-9DEED2A4C3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6765" y="3297980"/>
                <a:ext cx="191520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58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FC756-24F4-4391-B32E-28D4B6E9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912D25C-FA38-49A4-8C01-A3B0C1B1A37D}"/>
              </a:ext>
            </a:extLst>
          </p:cNvPr>
          <p:cNvSpPr/>
          <p:nvPr/>
        </p:nvSpPr>
        <p:spPr>
          <a:xfrm>
            <a:off x="924448" y="1316334"/>
            <a:ext cx="5104563" cy="2692958"/>
          </a:xfrm>
          <a:custGeom>
            <a:avLst/>
            <a:gdLst>
              <a:gd name="connsiteX0" fmla="*/ 0 w 5104563"/>
              <a:gd name="connsiteY0" fmla="*/ 20097 h 2692958"/>
              <a:gd name="connsiteX1" fmla="*/ 622998 w 5104563"/>
              <a:gd name="connsiteY1" fmla="*/ 10048 h 2692958"/>
              <a:gd name="connsiteX2" fmla="*/ 673240 w 5104563"/>
              <a:gd name="connsiteY2" fmla="*/ 0 h 2692958"/>
              <a:gd name="connsiteX3" fmla="*/ 5004079 w 5104563"/>
              <a:gd name="connsiteY3" fmla="*/ 10048 h 2692958"/>
              <a:gd name="connsiteX4" fmla="*/ 4973934 w 5104563"/>
              <a:gd name="connsiteY4" fmla="*/ 30145 h 2692958"/>
              <a:gd name="connsiteX5" fmla="*/ 4963886 w 5104563"/>
              <a:gd name="connsiteY5" fmla="*/ 60290 h 2692958"/>
              <a:gd name="connsiteX6" fmla="*/ 4943789 w 5104563"/>
              <a:gd name="connsiteY6" fmla="*/ 90435 h 2692958"/>
              <a:gd name="connsiteX7" fmla="*/ 4933741 w 5104563"/>
              <a:gd name="connsiteY7" fmla="*/ 381837 h 2692958"/>
              <a:gd name="connsiteX8" fmla="*/ 4943789 w 5104563"/>
              <a:gd name="connsiteY8" fmla="*/ 482321 h 2692958"/>
              <a:gd name="connsiteX9" fmla="*/ 4963886 w 5104563"/>
              <a:gd name="connsiteY9" fmla="*/ 612950 h 2692958"/>
              <a:gd name="connsiteX10" fmla="*/ 5004079 w 5104563"/>
              <a:gd name="connsiteY10" fmla="*/ 753626 h 2692958"/>
              <a:gd name="connsiteX11" fmla="*/ 5014128 w 5104563"/>
              <a:gd name="connsiteY11" fmla="*/ 813917 h 2692958"/>
              <a:gd name="connsiteX12" fmla="*/ 5034225 w 5104563"/>
              <a:gd name="connsiteY12" fmla="*/ 874207 h 2692958"/>
              <a:gd name="connsiteX13" fmla="*/ 5054321 w 5104563"/>
              <a:gd name="connsiteY13" fmla="*/ 944545 h 2692958"/>
              <a:gd name="connsiteX14" fmla="*/ 5064370 w 5104563"/>
              <a:gd name="connsiteY14" fmla="*/ 1195754 h 2692958"/>
              <a:gd name="connsiteX15" fmla="*/ 5074418 w 5104563"/>
              <a:gd name="connsiteY15" fmla="*/ 1225899 h 2692958"/>
              <a:gd name="connsiteX16" fmla="*/ 5084466 w 5104563"/>
              <a:gd name="connsiteY16" fmla="*/ 1286189 h 2692958"/>
              <a:gd name="connsiteX17" fmla="*/ 5094515 w 5104563"/>
              <a:gd name="connsiteY17" fmla="*/ 1738365 h 2692958"/>
              <a:gd name="connsiteX18" fmla="*/ 5104563 w 5104563"/>
              <a:gd name="connsiteY18" fmla="*/ 1768510 h 2692958"/>
              <a:gd name="connsiteX19" fmla="*/ 5084466 w 5104563"/>
              <a:gd name="connsiteY19" fmla="*/ 2240782 h 2692958"/>
              <a:gd name="connsiteX20" fmla="*/ 5074418 w 5104563"/>
              <a:gd name="connsiteY20" fmla="*/ 2270928 h 2692958"/>
              <a:gd name="connsiteX21" fmla="*/ 5064370 w 5104563"/>
              <a:gd name="connsiteY21" fmla="*/ 2331218 h 2692958"/>
              <a:gd name="connsiteX22" fmla="*/ 5054321 w 5104563"/>
              <a:gd name="connsiteY22" fmla="*/ 2451798 h 2692958"/>
              <a:gd name="connsiteX23" fmla="*/ 5044273 w 5104563"/>
              <a:gd name="connsiteY23" fmla="*/ 2612571 h 2692958"/>
              <a:gd name="connsiteX24" fmla="*/ 5014128 w 5104563"/>
              <a:gd name="connsiteY24" fmla="*/ 2622620 h 2692958"/>
              <a:gd name="connsiteX25" fmla="*/ 4652387 w 5104563"/>
              <a:gd name="connsiteY25" fmla="*/ 2612571 h 2692958"/>
              <a:gd name="connsiteX26" fmla="*/ 4421275 w 5104563"/>
              <a:gd name="connsiteY26" fmla="*/ 2592475 h 2692958"/>
              <a:gd name="connsiteX27" fmla="*/ 1386673 w 5104563"/>
              <a:gd name="connsiteY27" fmla="*/ 2602523 h 2692958"/>
              <a:gd name="connsiteX28" fmla="*/ 1085222 w 5104563"/>
              <a:gd name="connsiteY28" fmla="*/ 2622620 h 2692958"/>
              <a:gd name="connsiteX29" fmla="*/ 944545 w 5104563"/>
              <a:gd name="connsiteY29" fmla="*/ 2652765 h 2692958"/>
              <a:gd name="connsiteX30" fmla="*/ 854110 w 5104563"/>
              <a:gd name="connsiteY30" fmla="*/ 2672862 h 2692958"/>
              <a:gd name="connsiteX31" fmla="*/ 663192 w 5104563"/>
              <a:gd name="connsiteY31" fmla="*/ 2692958 h 2692958"/>
              <a:gd name="connsiteX32" fmla="*/ 120581 w 5104563"/>
              <a:gd name="connsiteY32" fmla="*/ 2682910 h 2692958"/>
              <a:gd name="connsiteX33" fmla="*/ 100484 w 5104563"/>
              <a:gd name="connsiteY33" fmla="*/ 2652765 h 2692958"/>
              <a:gd name="connsiteX34" fmla="*/ 90436 w 5104563"/>
              <a:gd name="connsiteY34" fmla="*/ 2602523 h 2692958"/>
              <a:gd name="connsiteX35" fmla="*/ 70339 w 5104563"/>
              <a:gd name="connsiteY35" fmla="*/ 2562330 h 2692958"/>
              <a:gd name="connsiteX36" fmla="*/ 60290 w 5104563"/>
              <a:gd name="connsiteY36" fmla="*/ 673240 h 2692958"/>
              <a:gd name="connsiteX37" fmla="*/ 70339 w 5104563"/>
              <a:gd name="connsiteY37" fmla="*/ 381837 h 2692958"/>
              <a:gd name="connsiteX38" fmla="*/ 80387 w 5104563"/>
              <a:gd name="connsiteY38" fmla="*/ 351692 h 2692958"/>
              <a:gd name="connsiteX39" fmla="*/ 80387 w 5104563"/>
              <a:gd name="connsiteY39" fmla="*/ 40193 h 269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4563" h="2692958">
                <a:moveTo>
                  <a:pt x="0" y="20097"/>
                </a:moveTo>
                <a:lnTo>
                  <a:pt x="622998" y="10048"/>
                </a:lnTo>
                <a:cubicBezTo>
                  <a:pt x="640069" y="9538"/>
                  <a:pt x="656161" y="0"/>
                  <a:pt x="673240" y="0"/>
                </a:cubicBezTo>
                <a:lnTo>
                  <a:pt x="5004079" y="10048"/>
                </a:lnTo>
                <a:cubicBezTo>
                  <a:pt x="4994031" y="16747"/>
                  <a:pt x="4981478" y="20715"/>
                  <a:pt x="4973934" y="30145"/>
                </a:cubicBezTo>
                <a:cubicBezTo>
                  <a:pt x="4967317" y="38416"/>
                  <a:pt x="4968623" y="50816"/>
                  <a:pt x="4963886" y="60290"/>
                </a:cubicBezTo>
                <a:cubicBezTo>
                  <a:pt x="4958485" y="71092"/>
                  <a:pt x="4950488" y="80387"/>
                  <a:pt x="4943789" y="90435"/>
                </a:cubicBezTo>
                <a:cubicBezTo>
                  <a:pt x="4900314" y="220865"/>
                  <a:pt x="4919117" y="140530"/>
                  <a:pt x="4933741" y="381837"/>
                </a:cubicBezTo>
                <a:cubicBezTo>
                  <a:pt x="4935777" y="415437"/>
                  <a:pt x="4940072" y="448865"/>
                  <a:pt x="4943789" y="482321"/>
                </a:cubicBezTo>
                <a:cubicBezTo>
                  <a:pt x="4947608" y="516692"/>
                  <a:pt x="4953822" y="576050"/>
                  <a:pt x="4963886" y="612950"/>
                </a:cubicBezTo>
                <a:cubicBezTo>
                  <a:pt x="4984369" y="688055"/>
                  <a:pt x="4989730" y="667537"/>
                  <a:pt x="5004079" y="753626"/>
                </a:cubicBezTo>
                <a:cubicBezTo>
                  <a:pt x="5007429" y="773723"/>
                  <a:pt x="5009186" y="794151"/>
                  <a:pt x="5014128" y="813917"/>
                </a:cubicBezTo>
                <a:cubicBezTo>
                  <a:pt x="5019266" y="834468"/>
                  <a:pt x="5029087" y="853656"/>
                  <a:pt x="5034225" y="874207"/>
                </a:cubicBezTo>
                <a:cubicBezTo>
                  <a:pt x="5046842" y="924676"/>
                  <a:pt x="5039906" y="901299"/>
                  <a:pt x="5054321" y="944545"/>
                </a:cubicBezTo>
                <a:cubicBezTo>
                  <a:pt x="5057671" y="1028281"/>
                  <a:pt x="5058399" y="1112164"/>
                  <a:pt x="5064370" y="1195754"/>
                </a:cubicBezTo>
                <a:cubicBezTo>
                  <a:pt x="5065125" y="1206319"/>
                  <a:pt x="5072120" y="1215559"/>
                  <a:pt x="5074418" y="1225899"/>
                </a:cubicBezTo>
                <a:cubicBezTo>
                  <a:pt x="5078838" y="1245788"/>
                  <a:pt x="5081117" y="1266092"/>
                  <a:pt x="5084466" y="1286189"/>
                </a:cubicBezTo>
                <a:cubicBezTo>
                  <a:pt x="5087816" y="1436914"/>
                  <a:pt x="5088239" y="1587733"/>
                  <a:pt x="5094515" y="1738365"/>
                </a:cubicBezTo>
                <a:cubicBezTo>
                  <a:pt x="5094956" y="1748948"/>
                  <a:pt x="5104563" y="1757918"/>
                  <a:pt x="5104563" y="1768510"/>
                </a:cubicBezTo>
                <a:cubicBezTo>
                  <a:pt x="5104563" y="1810677"/>
                  <a:pt x="5093641" y="2149036"/>
                  <a:pt x="5084466" y="2240782"/>
                </a:cubicBezTo>
                <a:cubicBezTo>
                  <a:pt x="5083412" y="2251322"/>
                  <a:pt x="5076716" y="2260588"/>
                  <a:pt x="5074418" y="2270928"/>
                </a:cubicBezTo>
                <a:cubicBezTo>
                  <a:pt x="5069998" y="2290817"/>
                  <a:pt x="5066620" y="2310969"/>
                  <a:pt x="5064370" y="2331218"/>
                </a:cubicBezTo>
                <a:cubicBezTo>
                  <a:pt x="5059916" y="2371304"/>
                  <a:pt x="5057195" y="2411568"/>
                  <a:pt x="5054321" y="2451798"/>
                </a:cubicBezTo>
                <a:cubicBezTo>
                  <a:pt x="5050495" y="2505357"/>
                  <a:pt x="5056571" y="2560303"/>
                  <a:pt x="5044273" y="2612571"/>
                </a:cubicBezTo>
                <a:cubicBezTo>
                  <a:pt x="5041847" y="2622881"/>
                  <a:pt x="5024176" y="2619270"/>
                  <a:pt x="5014128" y="2622620"/>
                </a:cubicBezTo>
                <a:lnTo>
                  <a:pt x="4652387" y="2612571"/>
                </a:lnTo>
                <a:cubicBezTo>
                  <a:pt x="4476954" y="2606073"/>
                  <a:pt x="4524366" y="2613092"/>
                  <a:pt x="4421275" y="2592475"/>
                </a:cubicBezTo>
                <a:lnTo>
                  <a:pt x="1386673" y="2602523"/>
                </a:lnTo>
                <a:cubicBezTo>
                  <a:pt x="1240632" y="2603427"/>
                  <a:pt x="1204610" y="2609354"/>
                  <a:pt x="1085222" y="2622620"/>
                </a:cubicBezTo>
                <a:cubicBezTo>
                  <a:pt x="985070" y="2647659"/>
                  <a:pt x="1032080" y="2638177"/>
                  <a:pt x="944545" y="2652765"/>
                </a:cubicBezTo>
                <a:cubicBezTo>
                  <a:pt x="903118" y="2666573"/>
                  <a:pt x="909369" y="2666231"/>
                  <a:pt x="854110" y="2672862"/>
                </a:cubicBezTo>
                <a:cubicBezTo>
                  <a:pt x="790575" y="2680486"/>
                  <a:pt x="663192" y="2692958"/>
                  <a:pt x="663192" y="2692958"/>
                </a:cubicBezTo>
                <a:cubicBezTo>
                  <a:pt x="482322" y="2689609"/>
                  <a:pt x="301023" y="2695799"/>
                  <a:pt x="120581" y="2682910"/>
                </a:cubicBezTo>
                <a:cubicBezTo>
                  <a:pt x="108535" y="2682050"/>
                  <a:pt x="104724" y="2664073"/>
                  <a:pt x="100484" y="2652765"/>
                </a:cubicBezTo>
                <a:cubicBezTo>
                  <a:pt x="94487" y="2636773"/>
                  <a:pt x="95837" y="2618726"/>
                  <a:pt x="90436" y="2602523"/>
                </a:cubicBezTo>
                <a:cubicBezTo>
                  <a:pt x="85699" y="2588313"/>
                  <a:pt x="77038" y="2575728"/>
                  <a:pt x="70339" y="2562330"/>
                </a:cubicBezTo>
                <a:cubicBezTo>
                  <a:pt x="-66283" y="1879227"/>
                  <a:pt x="43018" y="2460844"/>
                  <a:pt x="60290" y="673240"/>
                </a:cubicBezTo>
                <a:cubicBezTo>
                  <a:pt x="61229" y="576052"/>
                  <a:pt x="64276" y="478840"/>
                  <a:pt x="70339" y="381837"/>
                </a:cubicBezTo>
                <a:cubicBezTo>
                  <a:pt x="71000" y="371266"/>
                  <a:pt x="80076" y="362279"/>
                  <a:pt x="80387" y="351692"/>
                </a:cubicBezTo>
                <a:cubicBezTo>
                  <a:pt x="83439" y="247904"/>
                  <a:pt x="80387" y="144026"/>
                  <a:pt x="80387" y="401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90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3848D6-F821-4F88-BA5A-BCC1502D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3BFE436-5742-43C0-84F8-8D19B51EBCA9}"/>
                  </a:ext>
                </a:extLst>
              </p14:cNvPr>
              <p14:cNvContentPartPr/>
              <p14:nvPr/>
            </p14:nvContentPartPr>
            <p14:xfrm>
              <a:off x="1145445" y="4059380"/>
              <a:ext cx="3266280" cy="104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3BFE436-5742-43C0-84F8-8D19B51EBC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445" y="4041380"/>
                <a:ext cx="3301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61D37F-FBA0-491C-9A80-1267B68C540E}"/>
                  </a:ext>
                </a:extLst>
              </p14:cNvPr>
              <p14:cNvContentPartPr/>
              <p14:nvPr/>
            </p14:nvContentPartPr>
            <p14:xfrm>
              <a:off x="1758525" y="4397780"/>
              <a:ext cx="1497600" cy="26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61D37F-FBA0-491C-9A80-1267B68C54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0525" y="4379780"/>
                <a:ext cx="153324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70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CF2A18-8930-4128-882C-18AA26B7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40"/>
            <a:ext cx="12192000" cy="63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41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7ECE58-12CF-4011-BAB6-83DDF931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88D9F3C-2DB2-4592-A4E8-86C4E322B7E1}"/>
                  </a:ext>
                </a:extLst>
              </p14:cNvPr>
              <p14:cNvContentPartPr/>
              <p14:nvPr/>
            </p14:nvContentPartPr>
            <p14:xfrm>
              <a:off x="7626525" y="3295820"/>
              <a:ext cx="3175920" cy="73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88D9F3C-2DB2-4592-A4E8-86C4E322B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8525" y="3277820"/>
                <a:ext cx="321156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31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2C4250-E244-4E9D-AE41-C208349F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76" y="0"/>
            <a:ext cx="11313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5AB5FB-044C-4F62-BD95-D4629807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6" y="446426"/>
            <a:ext cx="11338098" cy="60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61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DC6382-A0EC-4132-9865-DA3747F8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3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3AC396-A046-45E9-A488-5CED1176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828"/>
            <a:ext cx="12192000" cy="45083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9CFD39A-C416-4EF3-9C27-5773F39EA51D}"/>
                  </a:ext>
                </a:extLst>
              </p14:cNvPr>
              <p14:cNvContentPartPr/>
              <p14:nvPr/>
            </p14:nvContentPartPr>
            <p14:xfrm>
              <a:off x="773565" y="3328580"/>
              <a:ext cx="2763720" cy="59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9CFD39A-C416-4EF3-9C27-5773F39EA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565" y="3310580"/>
                <a:ext cx="2799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EB3C30B-9EA8-4C5C-9017-FB7AFCC98C15}"/>
                  </a:ext>
                </a:extLst>
              </p14:cNvPr>
              <p14:cNvContentPartPr/>
              <p14:nvPr/>
            </p14:nvContentPartPr>
            <p14:xfrm>
              <a:off x="1235805" y="3115100"/>
              <a:ext cx="8748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EB3C30B-9EA8-4C5C-9017-FB7AFCC98C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7805" y="3097100"/>
                <a:ext cx="910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E862169-95CA-406B-9CF8-158E2ADCE99D}"/>
              </a:ext>
            </a:extLst>
          </p:cNvPr>
          <p:cNvSpPr txBox="1"/>
          <p:nvPr/>
        </p:nvSpPr>
        <p:spPr>
          <a:xfrm>
            <a:off x="3888712" y="3115100"/>
            <a:ext cx="468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将这个图标渲染到，叫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的这个插槽中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D27AD6-A14A-4BAD-AEA7-9D84C4214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605" y="4419389"/>
            <a:ext cx="8276037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73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EBDD47-95D7-414C-81D6-C3FF4DB7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6C4DC59-C237-4BE6-A9AC-20E113AFEA90}"/>
                  </a:ext>
                </a:extLst>
              </p14:cNvPr>
              <p14:cNvContentPartPr/>
              <p14:nvPr/>
            </p14:nvContentPartPr>
            <p14:xfrm>
              <a:off x="8269845" y="1046900"/>
              <a:ext cx="1447200" cy="8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6C4DC59-C237-4BE6-A9AC-20E113AFE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1845" y="1028900"/>
                <a:ext cx="1482840" cy="115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83EC111-3F35-4AB8-9108-BDED1EB66137}"/>
              </a:ext>
            </a:extLst>
          </p:cNvPr>
          <p:cNvSpPr txBox="1"/>
          <p:nvPr/>
        </p:nvSpPr>
        <p:spPr>
          <a:xfrm>
            <a:off x="8500905" y="1326382"/>
            <a:ext cx="351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都要用</a:t>
            </a:r>
            <a:r>
              <a:rPr lang="en-US" altLang="zh-CN" b="1" dirty="0">
                <a:solidFill>
                  <a:srgbClr val="FF0000"/>
                </a:solidFill>
              </a:rPr>
              <a:t>container</a:t>
            </a:r>
            <a:r>
              <a:rPr lang="zh-CN" altLang="en-US" b="1" dirty="0">
                <a:solidFill>
                  <a:srgbClr val="FF0000"/>
                </a:solidFill>
              </a:rPr>
              <a:t>来结尾，表示这是根节点</a:t>
            </a:r>
          </a:p>
        </p:txBody>
      </p:sp>
    </p:spTree>
    <p:extLst>
      <p:ext uri="{BB962C8B-B14F-4D97-AF65-F5344CB8AC3E}">
        <p14:creationId xmlns:p14="http://schemas.microsoft.com/office/powerpoint/2010/main" val="378282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29B403-19FA-4582-BBF4-7F064D28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0E4CD74-7855-4BCA-81AA-E0E9A7A0BA55}"/>
                  </a:ext>
                </a:extLst>
              </p14:cNvPr>
              <p14:cNvContentPartPr/>
              <p14:nvPr/>
            </p14:nvContentPartPr>
            <p14:xfrm>
              <a:off x="8219445" y="1899020"/>
              <a:ext cx="78408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0E4CD74-7855-4BCA-81AA-E0E9A7A0B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1445" y="1881020"/>
                <a:ext cx="819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2BF3C8-F0C4-4F03-9896-F402CE8A4571}"/>
                  </a:ext>
                </a:extLst>
              </p14:cNvPr>
              <p14:cNvContentPartPr/>
              <p14:nvPr/>
            </p14:nvContentPartPr>
            <p14:xfrm>
              <a:off x="842325" y="2250020"/>
              <a:ext cx="2021760" cy="342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2BF3C8-F0C4-4F03-9896-F402CE8A45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325" y="2232020"/>
                <a:ext cx="2057400" cy="3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9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1EF7B5-E17D-47CB-88B0-D0D0FEFE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CBD59F6-5AC9-4DEC-8783-AC2739A26D1C}"/>
                  </a:ext>
                </a:extLst>
              </p14:cNvPr>
              <p14:cNvContentPartPr/>
              <p14:nvPr/>
            </p14:nvContentPartPr>
            <p14:xfrm>
              <a:off x="7737405" y="984620"/>
              <a:ext cx="192960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CBD59F6-5AC9-4DEC-8783-AC2739A26D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9405" y="966620"/>
                <a:ext cx="1965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6D89F20-B50D-4807-BDD4-76540061B325}"/>
                  </a:ext>
                </a:extLst>
              </p14:cNvPr>
              <p14:cNvContentPartPr/>
              <p14:nvPr/>
            </p14:nvContentPartPr>
            <p14:xfrm>
              <a:off x="2733045" y="1366580"/>
              <a:ext cx="4813560" cy="4525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6D89F20-B50D-4807-BDD4-76540061B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5045" y="1348580"/>
                <a:ext cx="4849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E42A3A7C-1B01-4805-AA94-FAF1CC17A250}"/>
                  </a:ext>
                </a:extLst>
              </p14:cNvPr>
              <p14:cNvContentPartPr/>
              <p14:nvPr/>
            </p14:nvContentPartPr>
            <p14:xfrm>
              <a:off x="3054525" y="3908180"/>
              <a:ext cx="4163760" cy="12772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E42A3A7C-1B01-4805-AA94-FAF1CC17A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525" y="3890180"/>
                <a:ext cx="4199400" cy="13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4513D47-9574-4388-B3F1-8E8FAF0E755D}"/>
                  </a:ext>
                </a:extLst>
              </p14:cNvPr>
              <p14:cNvContentPartPr/>
              <p14:nvPr/>
            </p14:nvContentPartPr>
            <p14:xfrm>
              <a:off x="3325965" y="2481860"/>
              <a:ext cx="4060800" cy="9651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4513D47-9574-4388-B3F1-8E8FAF0E75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7965" y="2463860"/>
                <a:ext cx="4096440" cy="10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413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5A123B-ED65-4930-B9BE-5C96F2B6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0"/>
            <a:ext cx="521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51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C057A-359E-4E36-8228-9889566D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991EC9-E8CD-4EC6-A87E-5F98D7D529D1}"/>
              </a:ext>
            </a:extLst>
          </p:cNvPr>
          <p:cNvSpPr txBox="1"/>
          <p:nvPr/>
        </p:nvSpPr>
        <p:spPr>
          <a:xfrm>
            <a:off x="3336053" y="1577591"/>
            <a:ext cx="39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>
                <a:solidFill>
                  <a:srgbClr val="FF0000"/>
                </a:solidFill>
              </a:rPr>
              <a:t>article</a:t>
            </a:r>
            <a:r>
              <a:rPr lang="zh-CN" altLang="en-US" b="1" dirty="0">
                <a:solidFill>
                  <a:srgbClr val="FF0000"/>
                </a:solidFill>
              </a:rPr>
              <a:t>里面的</a:t>
            </a:r>
            <a:r>
              <a:rPr lang="en-US" altLang="zh-CN" b="1" dirty="0" err="1">
                <a:solidFill>
                  <a:srgbClr val="FF0000"/>
                </a:solidFill>
              </a:rPr>
              <a:t>msg</a:t>
            </a:r>
            <a:r>
              <a:rPr lang="zh-CN" altLang="en-US" b="1" dirty="0">
                <a:solidFill>
                  <a:srgbClr val="FF0000"/>
                </a:solidFill>
              </a:rPr>
              <a:t>属性传到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相当于子传父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A8BE9-17E7-4EDB-AC16-2ADBBBBA5FB4}"/>
              </a:ext>
            </a:extLst>
          </p:cNvPr>
          <p:cNvSpPr txBox="1"/>
          <p:nvPr/>
        </p:nvSpPr>
        <p:spPr>
          <a:xfrm>
            <a:off x="2090058" y="4280598"/>
            <a:ext cx="4561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在这里可以接收一个对象，对象的内容就是所有在子组件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”slot”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中定义的属性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通过插槽可以接收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slot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给我们传过来的数据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F66384C-2910-40DB-8F06-5B209B6006C2}"/>
                  </a:ext>
                </a:extLst>
              </p14:cNvPr>
              <p14:cNvContentPartPr/>
              <p14:nvPr/>
            </p14:nvContentPartPr>
            <p14:xfrm>
              <a:off x="1828725" y="2341100"/>
              <a:ext cx="8672040" cy="19598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F66384C-2910-40DB-8F06-5B209B6006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725" y="2323100"/>
                <a:ext cx="8707680" cy="19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464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6A7156-9F8E-4D50-B4AC-37062C7F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0"/>
            <a:ext cx="5162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8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36C179-A968-4621-AA92-85B2A755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0"/>
            <a:ext cx="56959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E1D85C-79D0-426C-A1E6-B9183D1027DE}"/>
                  </a:ext>
                </a:extLst>
              </p14:cNvPr>
              <p14:cNvContentPartPr/>
              <p14:nvPr/>
            </p14:nvContentPartPr>
            <p14:xfrm>
              <a:off x="4210125" y="3231740"/>
              <a:ext cx="4672800" cy="144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E1D85C-79D0-426C-A1E6-B9183D102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2125" y="3213740"/>
                <a:ext cx="47084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6084761-54FF-439E-8F4E-92A876844C71}"/>
                  </a:ext>
                </a:extLst>
              </p14:cNvPr>
              <p14:cNvContentPartPr/>
              <p14:nvPr/>
            </p14:nvContentPartPr>
            <p14:xfrm>
              <a:off x="4371045" y="3677780"/>
              <a:ext cx="20804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6084761-54FF-439E-8F4E-92A876844C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3045" y="3659780"/>
                <a:ext cx="2116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4DA5663-82BC-48A5-BFDF-ED2454079A82}"/>
              </a:ext>
            </a:extLst>
          </p:cNvPr>
          <p:cNvSpPr txBox="1"/>
          <p:nvPr/>
        </p:nvSpPr>
        <p:spPr>
          <a:xfrm>
            <a:off x="9264580" y="2532185"/>
            <a:ext cx="343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具名插槽</a:t>
            </a:r>
            <a:r>
              <a:rPr lang="en-US" altLang="zh-CN" dirty="0"/>
              <a:t>+</a:t>
            </a:r>
            <a:r>
              <a:rPr lang="zh-CN" altLang="en-US" dirty="0"/>
              <a:t>作用域插槽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DD7926-3A89-4484-8CB5-5298658FB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6670" y="158577"/>
            <a:ext cx="4496190" cy="33454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7820320-4BDB-4451-B99D-4CAF66126E87}"/>
                  </a:ext>
                </a:extLst>
              </p14:cNvPr>
              <p14:cNvContentPartPr/>
              <p14:nvPr/>
            </p14:nvContentPartPr>
            <p14:xfrm>
              <a:off x="2039685" y="733340"/>
              <a:ext cx="794160" cy="33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7820320-4BDB-4451-B99D-4CAF66126E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1685" y="715340"/>
                <a:ext cx="829800" cy="68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979783C-04BD-4591-B9F1-205181068707}"/>
              </a:ext>
            </a:extLst>
          </p:cNvPr>
          <p:cNvSpPr txBox="1"/>
          <p:nvPr/>
        </p:nvSpPr>
        <p:spPr>
          <a:xfrm>
            <a:off x="602901" y="3677780"/>
            <a:ext cx="232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建议使用</a:t>
            </a:r>
            <a:r>
              <a:rPr lang="en-US" altLang="zh-CN" dirty="0"/>
              <a:t>scope</a:t>
            </a:r>
            <a:r>
              <a:rPr lang="zh-CN" altLang="en-US" dirty="0"/>
              <a:t>作为形参名</a:t>
            </a:r>
          </a:p>
        </p:txBody>
      </p:sp>
    </p:spTree>
    <p:extLst>
      <p:ext uri="{BB962C8B-B14F-4D97-AF65-F5344CB8AC3E}">
        <p14:creationId xmlns:p14="http://schemas.microsoft.com/office/powerpoint/2010/main" val="219624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2AE033-0C64-43CB-8DB3-B11D41808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8FD23E6-0D73-4336-9A0F-DE8BC085B867}"/>
                  </a:ext>
                </a:extLst>
              </p14:cNvPr>
              <p14:cNvContentPartPr/>
              <p14:nvPr/>
            </p14:nvContentPartPr>
            <p14:xfrm>
              <a:off x="924405" y="2360180"/>
              <a:ext cx="2793960" cy="61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8FD23E6-0D73-4336-9A0F-DE8BC085B8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405" y="2342180"/>
                <a:ext cx="2829600" cy="96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1F8C3EB-D2CC-4E57-A5DE-E5B86CCC58FA}"/>
              </a:ext>
            </a:extLst>
          </p:cNvPr>
          <p:cNvSpPr txBox="1"/>
          <p:nvPr/>
        </p:nvSpPr>
        <p:spPr>
          <a:xfrm>
            <a:off x="3718365" y="1929284"/>
            <a:ext cx="34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实质是一个占位符</a:t>
            </a:r>
          </a:p>
        </p:txBody>
      </p:sp>
    </p:spTree>
    <p:extLst>
      <p:ext uri="{BB962C8B-B14F-4D97-AF65-F5344CB8AC3E}">
        <p14:creationId xmlns:p14="http://schemas.microsoft.com/office/powerpoint/2010/main" val="3375859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A9DBF3-CF47-45B7-8A2A-31926277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7E42FB6-E46C-4936-B17E-1245BF34B946}"/>
                  </a:ext>
                </a:extLst>
              </p14:cNvPr>
              <p14:cNvContentPartPr/>
              <p14:nvPr/>
            </p14:nvContentPartPr>
            <p14:xfrm>
              <a:off x="8752245" y="1296380"/>
              <a:ext cx="1406880" cy="40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7E42FB6-E46C-4936-B17E-1245BF34B9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4245" y="1278380"/>
                <a:ext cx="14425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BE87901-56B1-4558-AE6C-170B7AEAA64F}"/>
                  </a:ext>
                </a:extLst>
              </p14:cNvPr>
              <p14:cNvContentPartPr/>
              <p14:nvPr/>
            </p14:nvContentPartPr>
            <p14:xfrm>
              <a:off x="5848125" y="6028220"/>
              <a:ext cx="1055520" cy="41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BE87901-56B1-4558-AE6C-170B7AEAA6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0125" y="6010220"/>
                <a:ext cx="109116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35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1E8542-0963-4BA0-99EB-DDAE1C89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041E32-7543-4142-AAAD-31AB8FA7BD2A}"/>
                  </a:ext>
                </a:extLst>
              </p14:cNvPr>
              <p14:cNvContentPartPr/>
              <p14:nvPr/>
            </p14:nvContentPartPr>
            <p14:xfrm>
              <a:off x="2512005" y="2666540"/>
              <a:ext cx="1155960" cy="46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041E32-7543-4142-AAAD-31AB8FA7BD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005" y="2648540"/>
                <a:ext cx="11916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ED2F62-C9C9-44B1-8700-2CA42F1D9FB6}"/>
                  </a:ext>
                </a:extLst>
              </p14:cNvPr>
              <p14:cNvContentPartPr/>
              <p14:nvPr/>
            </p14:nvContentPartPr>
            <p14:xfrm>
              <a:off x="1497165" y="4398500"/>
              <a:ext cx="1387080" cy="46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ED2F62-C9C9-44B1-8700-2CA42F1D9F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165" y="4380500"/>
                <a:ext cx="1422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4EFFB46-38B2-4CD9-98B7-CB76F63499B0}"/>
                  </a:ext>
                </a:extLst>
              </p14:cNvPr>
              <p14:cNvContentPartPr/>
              <p14:nvPr/>
            </p14:nvContentPartPr>
            <p14:xfrm>
              <a:off x="1567365" y="4129940"/>
              <a:ext cx="11559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4EFFB46-38B2-4CD9-98B7-CB76F63499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9365" y="4111940"/>
                <a:ext cx="11916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E2A8C08-B4DB-44F3-9ADC-C9CA12B5B6EF}"/>
              </a:ext>
            </a:extLst>
          </p:cNvPr>
          <p:cNvSpPr txBox="1"/>
          <p:nvPr/>
        </p:nvSpPr>
        <p:spPr>
          <a:xfrm>
            <a:off x="2120202" y="4444580"/>
            <a:ext cx="271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直接用解构赋值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3C7689-E2C9-4109-90D1-246D196DEC29}"/>
              </a:ext>
            </a:extLst>
          </p:cNvPr>
          <p:cNvSpPr txBox="1"/>
          <p:nvPr/>
        </p:nvSpPr>
        <p:spPr>
          <a:xfrm>
            <a:off x="8179358" y="1406769"/>
            <a:ext cx="377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轮不到自己去封装组件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会用，知道神魔意思即可</a:t>
            </a:r>
          </a:p>
        </p:txBody>
      </p:sp>
    </p:spTree>
    <p:extLst>
      <p:ext uri="{BB962C8B-B14F-4D97-AF65-F5344CB8AC3E}">
        <p14:creationId xmlns:p14="http://schemas.microsoft.com/office/powerpoint/2010/main" val="415415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25BEC1-487F-45D8-80BA-E0BBBD43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387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2A5A21-05F2-48BD-86E5-35B246DB0925}"/>
                  </a:ext>
                </a:extLst>
              </p14:cNvPr>
              <p14:cNvContentPartPr/>
              <p14:nvPr/>
            </p14:nvContentPartPr>
            <p14:xfrm>
              <a:off x="1205925" y="3235763"/>
              <a:ext cx="1507320" cy="100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2A5A21-05F2-48BD-86E5-35B246DB0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7925" y="3217763"/>
                <a:ext cx="1542960" cy="136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A77DA00-4B3C-4DCC-BA6A-8F73057A6794}"/>
              </a:ext>
            </a:extLst>
          </p:cNvPr>
          <p:cNvSpPr txBox="1"/>
          <p:nvPr/>
        </p:nvSpPr>
        <p:spPr>
          <a:xfrm>
            <a:off x="1748413" y="3657600"/>
            <a:ext cx="539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谁用</a:t>
            </a:r>
            <a:r>
              <a:rPr lang="en-US" altLang="zh-CN" dirty="0"/>
              <a:t>goods</a:t>
            </a:r>
            <a:r>
              <a:rPr lang="zh-CN" altLang="en-US" dirty="0"/>
              <a:t>组件，里面的内容就放到</a:t>
            </a:r>
            <a:r>
              <a:rPr lang="en-US" altLang="zh-CN" dirty="0"/>
              <a:t>slot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534994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30A25C-69A9-43FD-AC47-FD4BCECD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4" y="609048"/>
            <a:ext cx="3756986" cy="11583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660A453-00A3-4A63-A7EF-F861CD45618E}"/>
                  </a:ext>
                </a:extLst>
              </p14:cNvPr>
              <p14:cNvContentPartPr/>
              <p14:nvPr/>
            </p14:nvContentPartPr>
            <p14:xfrm>
              <a:off x="331485" y="1579700"/>
              <a:ext cx="2673360" cy="39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660A453-00A3-4A63-A7EF-F861CD4561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485" y="1561700"/>
                <a:ext cx="2709000" cy="74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145EB5C-823D-46CE-8AE0-54068308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787" y="609048"/>
            <a:ext cx="59753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BC2884C-E9CB-465E-B30E-DCC26D1456A3}"/>
                  </a:ext>
                </a:extLst>
              </p14:cNvPr>
              <p14:cNvContentPartPr/>
              <p14:nvPr/>
            </p14:nvContentPartPr>
            <p14:xfrm>
              <a:off x="6019125" y="5476245"/>
              <a:ext cx="2582640" cy="70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BC2884C-E9CB-465E-B30E-DCC26D1456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1125" y="5458245"/>
                <a:ext cx="261828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60E3237-6963-434C-B10A-1C619FC8D9FB}"/>
              </a:ext>
            </a:extLst>
          </p:cNvPr>
          <p:cNvSpPr txBox="1"/>
          <p:nvPr/>
        </p:nvSpPr>
        <p:spPr>
          <a:xfrm>
            <a:off x="8360229" y="4662435"/>
            <a:ext cx="370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把他放到</a:t>
            </a:r>
            <a:r>
              <a:rPr lang="en-US" altLang="zh-CN" b="1" dirty="0">
                <a:solidFill>
                  <a:srgbClr val="FF0000"/>
                </a:solidFill>
              </a:rPr>
              <a:t>goods</a:t>
            </a:r>
            <a:r>
              <a:rPr lang="zh-CN" altLang="en-US" b="1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slot</a:t>
            </a:r>
            <a:r>
              <a:rPr lang="zh-CN" altLang="en-US" b="1" dirty="0">
                <a:solidFill>
                  <a:srgbClr val="FF0000"/>
                </a:solidFill>
              </a:rPr>
              <a:t>的位置</a:t>
            </a:r>
          </a:p>
        </p:txBody>
      </p:sp>
    </p:spTree>
    <p:extLst>
      <p:ext uri="{BB962C8B-B14F-4D97-AF65-F5344CB8AC3E}">
        <p14:creationId xmlns:p14="http://schemas.microsoft.com/office/powerpoint/2010/main" val="64764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765774-61AB-42F2-80BC-7B7B3435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185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C50B56-4F43-45EE-B3A7-2C912958C2BA}"/>
              </a:ext>
            </a:extLst>
          </p:cNvPr>
          <p:cNvSpPr txBox="1"/>
          <p:nvPr/>
        </p:nvSpPr>
        <p:spPr>
          <a:xfrm>
            <a:off x="683288" y="4683260"/>
            <a:ext cx="488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&lt;counter&gt;</a:t>
            </a:r>
            <a:r>
              <a:rPr lang="zh-CN" altLang="en-US" b="1" dirty="0">
                <a:solidFill>
                  <a:srgbClr val="FF0000"/>
                </a:solidFill>
              </a:rPr>
              <a:t>就相当于在</a:t>
            </a:r>
            <a:r>
              <a:rPr lang="en-US" altLang="zh-CN" b="1" dirty="0">
                <a:solidFill>
                  <a:srgbClr val="FF0000"/>
                </a:solidFill>
              </a:rPr>
              <a:t>goods</a:t>
            </a:r>
            <a:r>
              <a:rPr lang="zh-CN" altLang="en-US" b="1" dirty="0">
                <a:solidFill>
                  <a:srgbClr val="FF0000"/>
                </a:solidFill>
              </a:rPr>
              <a:t>里面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&lt;counter&gt;</a:t>
            </a:r>
            <a:r>
              <a:rPr lang="zh-CN" altLang="en-US" b="1" dirty="0">
                <a:solidFill>
                  <a:srgbClr val="FF0000"/>
                </a:solidFill>
              </a:rPr>
              <a:t>中也能使用</a:t>
            </a:r>
            <a:r>
              <a:rPr lang="en-US" altLang="zh-CN" b="1" dirty="0">
                <a:solidFill>
                  <a:srgbClr val="FF0000"/>
                </a:solidFill>
              </a:rPr>
              <a:t>item</a:t>
            </a:r>
            <a:r>
              <a:rPr lang="zh-CN" altLang="en-US" b="1" dirty="0">
                <a:solidFill>
                  <a:srgbClr val="FF0000"/>
                </a:solidFill>
              </a:rPr>
              <a:t>循环的数据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23028-242D-4DF7-9AE3-DAF0FDC9CDCF}"/>
              </a:ext>
            </a:extLst>
          </p:cNvPr>
          <p:cNvSpPr txBox="1"/>
          <p:nvPr/>
        </p:nvSpPr>
        <p:spPr>
          <a:xfrm>
            <a:off x="3346101" y="2421653"/>
            <a:ext cx="275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</a:t>
            </a:r>
            <a:r>
              <a:rPr lang="en-US" altLang="zh-CN" dirty="0"/>
              <a:t>----</a:t>
            </a:r>
            <a:r>
              <a:rPr lang="zh-CN" altLang="en-US" dirty="0"/>
              <a:t>自定义属性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B6C93C3-6EF2-4FD6-8431-8C3317B0679F}"/>
                  </a:ext>
                </a:extLst>
              </p14:cNvPr>
              <p14:cNvContentPartPr/>
              <p14:nvPr/>
            </p14:nvContentPartPr>
            <p14:xfrm>
              <a:off x="1145445" y="4027700"/>
              <a:ext cx="6903720" cy="1519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B6C93C3-6EF2-4FD6-8431-8C3317B06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445" y="4009700"/>
                <a:ext cx="6939360" cy="1554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75C9194-7200-4518-9249-C71683416060}"/>
              </a:ext>
            </a:extLst>
          </p:cNvPr>
          <p:cNvSpPr txBox="1"/>
          <p:nvPr/>
        </p:nvSpPr>
        <p:spPr>
          <a:xfrm>
            <a:off x="100483" y="3978206"/>
            <a:ext cx="38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上直接把值传给</a:t>
            </a:r>
            <a:r>
              <a:rPr lang="en-US" altLang="zh-CN" b="1" dirty="0">
                <a:solidFill>
                  <a:srgbClr val="FF0000"/>
                </a:solidFill>
              </a:rPr>
              <a:t>count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02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7FF80A-53B1-4F5E-BC11-F797B870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4C9D09-76B2-4B77-8653-0D776FCA8E28}"/>
                  </a:ext>
                </a:extLst>
              </p14:cNvPr>
              <p14:cNvContentPartPr/>
              <p14:nvPr/>
            </p14:nvContentPartPr>
            <p14:xfrm>
              <a:off x="974805" y="4602260"/>
              <a:ext cx="36378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4C9D09-76B2-4B77-8653-0D776FCA8E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805" y="4584260"/>
                <a:ext cx="3673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2685979-2322-44F6-A52D-375B5815ADAF}"/>
              </a:ext>
            </a:extLst>
          </p:cNvPr>
          <p:cNvSpPr txBox="1"/>
          <p:nvPr/>
        </p:nvSpPr>
        <p:spPr>
          <a:xfrm>
            <a:off x="2863780" y="1708220"/>
            <a:ext cx="7375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父传子：自定义属性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Count</a:t>
            </a:r>
            <a:r>
              <a:rPr lang="zh-CN" altLang="en-US" b="1" dirty="0">
                <a:solidFill>
                  <a:srgbClr val="FF0000"/>
                </a:solidFill>
              </a:rPr>
              <a:t>组件放到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goods</a:t>
            </a:r>
            <a:r>
              <a:rPr lang="zh-CN" altLang="en-US" b="1" dirty="0">
                <a:solidFill>
                  <a:srgbClr val="FF0000"/>
                </a:solidFill>
              </a:rPr>
              <a:t>组件中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就会在</a:t>
            </a:r>
            <a:r>
              <a:rPr lang="en-US" altLang="zh-CN" b="1" dirty="0">
                <a:solidFill>
                  <a:srgbClr val="FF0000"/>
                </a:solidFill>
              </a:rPr>
              <a:t>goods</a:t>
            </a:r>
            <a:r>
              <a:rPr lang="zh-CN" altLang="en-US" b="1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slot</a:t>
            </a:r>
            <a:r>
              <a:rPr lang="zh-CN" altLang="en-US" b="1" dirty="0">
                <a:solidFill>
                  <a:srgbClr val="FF0000"/>
                </a:solidFill>
              </a:rPr>
              <a:t>位置加载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Count</a:t>
            </a:r>
            <a:r>
              <a:rPr lang="zh-CN" altLang="en-US" b="1" dirty="0">
                <a:solidFill>
                  <a:srgbClr val="FF0000"/>
                </a:solidFill>
              </a:rPr>
              <a:t>组件也就作为子组件传入了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Count</a:t>
            </a:r>
            <a:r>
              <a:rPr lang="zh-CN" altLang="en-US" b="1" dirty="0">
                <a:solidFill>
                  <a:srgbClr val="FF0000"/>
                </a:solidFill>
              </a:rPr>
              <a:t>组件也就成为了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的子组件（不再是他的孙子组件了）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因此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组件和</a:t>
            </a:r>
            <a:r>
              <a:rPr lang="en-US" altLang="zh-CN" b="1" dirty="0">
                <a:solidFill>
                  <a:srgbClr val="FF0000"/>
                </a:solidFill>
              </a:rPr>
              <a:t>count</a:t>
            </a:r>
            <a:r>
              <a:rPr lang="zh-CN" altLang="en-US" b="1" dirty="0">
                <a:solidFill>
                  <a:srgbClr val="FF0000"/>
                </a:solidFill>
              </a:rPr>
              <a:t>组件之间可以进行父子组件之间的传值</a:t>
            </a:r>
          </a:p>
        </p:txBody>
      </p:sp>
    </p:spTree>
    <p:extLst>
      <p:ext uri="{BB962C8B-B14F-4D97-AF65-F5344CB8AC3E}">
        <p14:creationId xmlns:p14="http://schemas.microsoft.com/office/powerpoint/2010/main" val="1254291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26B0EF-F24A-49DB-B43F-E24D7AE1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399F72-9540-473F-B1E7-4733EA26505E}"/>
                  </a:ext>
                </a:extLst>
              </p14:cNvPr>
              <p14:cNvContentPartPr/>
              <p14:nvPr/>
            </p14:nvContentPartPr>
            <p14:xfrm>
              <a:off x="7033965" y="5677220"/>
              <a:ext cx="8240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399F72-9540-473F-B1E7-4733EA2650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5965" y="5659220"/>
                <a:ext cx="859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5EEB34-0D0B-4D0F-99CF-B113316FC5BC}"/>
                  </a:ext>
                </a:extLst>
              </p14:cNvPr>
              <p14:cNvContentPartPr/>
              <p14:nvPr/>
            </p14:nvContentPartPr>
            <p14:xfrm>
              <a:off x="10591125" y="1366580"/>
              <a:ext cx="12060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5EEB34-0D0B-4D0F-99CF-B113316FC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3125" y="1348580"/>
                <a:ext cx="1241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6DD317-B8FB-478C-8F20-6EE7F6C1BCC3}"/>
                  </a:ext>
                </a:extLst>
              </p14:cNvPr>
              <p14:cNvContentPartPr/>
              <p14:nvPr/>
            </p14:nvContentPartPr>
            <p14:xfrm>
              <a:off x="652965" y="4220300"/>
              <a:ext cx="1829160" cy="71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6DD317-B8FB-478C-8F20-6EE7F6C1BC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965" y="4202300"/>
                <a:ext cx="1864800" cy="107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295843A-687E-46CA-BD2D-D61BB8935CEE}"/>
              </a:ext>
            </a:extLst>
          </p:cNvPr>
          <p:cNvSpPr txBox="1"/>
          <p:nvPr/>
        </p:nvSpPr>
        <p:spPr>
          <a:xfrm>
            <a:off x="7727182" y="1708220"/>
            <a:ext cx="421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子传父</a:t>
            </a:r>
            <a:r>
              <a:rPr lang="en-US" altLang="zh-CN" b="1" dirty="0">
                <a:solidFill>
                  <a:srgbClr val="FF0000"/>
                </a:solidFill>
              </a:rPr>
              <a:t>---</a:t>
            </a:r>
            <a:r>
              <a:rPr lang="zh-CN" altLang="en-US" b="1" dirty="0">
                <a:solidFill>
                  <a:srgbClr val="FF0000"/>
                </a:solidFill>
              </a:rPr>
              <a:t>自定义事件</a:t>
            </a:r>
          </a:p>
        </p:txBody>
      </p:sp>
    </p:spTree>
    <p:extLst>
      <p:ext uri="{BB962C8B-B14F-4D97-AF65-F5344CB8AC3E}">
        <p14:creationId xmlns:p14="http://schemas.microsoft.com/office/powerpoint/2010/main" val="2984837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1F6320-241E-4BD9-8C68-DF863090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99732FB-4CD5-4D57-B0EC-33B9DE93B0EB}"/>
                  </a:ext>
                </a:extLst>
              </p14:cNvPr>
              <p14:cNvContentPartPr/>
              <p14:nvPr/>
            </p14:nvContentPartPr>
            <p14:xfrm>
              <a:off x="5054325" y="4210220"/>
              <a:ext cx="6235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99732FB-4CD5-4D57-B0EC-33B9DE93B0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6325" y="4192220"/>
                <a:ext cx="659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DF9A8B-2CF6-4093-BCE5-2BDEEFBAC867}"/>
                  </a:ext>
                </a:extLst>
              </p14:cNvPr>
              <p14:cNvContentPartPr/>
              <p14:nvPr/>
            </p14:nvContentPartPr>
            <p14:xfrm>
              <a:off x="1075245" y="4511180"/>
              <a:ext cx="703800" cy="20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DF9A8B-2CF6-4093-BCE5-2BDEEFBAC8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245" y="4493180"/>
                <a:ext cx="739440" cy="5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4EFF19F-377B-43BE-A411-B7D5CDD30747}"/>
              </a:ext>
            </a:extLst>
          </p:cNvPr>
          <p:cNvSpPr txBox="1"/>
          <p:nvPr/>
        </p:nvSpPr>
        <p:spPr>
          <a:xfrm>
            <a:off x="1779045" y="4532060"/>
            <a:ext cx="40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>
                <a:solidFill>
                  <a:srgbClr val="FF0000"/>
                </a:solidFill>
              </a:rPr>
              <a:t>item</a:t>
            </a:r>
            <a:r>
              <a:rPr lang="zh-CN" altLang="en-US" b="1" dirty="0">
                <a:solidFill>
                  <a:srgbClr val="FF0000"/>
                </a:solidFill>
              </a:rPr>
              <a:t>项也传进来（就不用在</a:t>
            </a:r>
            <a:r>
              <a:rPr lang="en-US" altLang="zh-CN" b="1" dirty="0">
                <a:solidFill>
                  <a:srgbClr val="FF0000"/>
                </a:solidFill>
              </a:rPr>
              <a:t>count</a:t>
            </a:r>
            <a:r>
              <a:rPr lang="zh-CN" altLang="en-US" b="1" dirty="0">
                <a:solidFill>
                  <a:srgbClr val="FF0000"/>
                </a:solidFill>
              </a:rPr>
              <a:t>中传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了）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7C8AE-B44C-4CC2-ADBD-4332E367B409}"/>
              </a:ext>
            </a:extLst>
          </p:cNvPr>
          <p:cNvSpPr txBox="1"/>
          <p:nvPr/>
        </p:nvSpPr>
        <p:spPr>
          <a:xfrm>
            <a:off x="1557494" y="3645782"/>
            <a:ext cx="47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只要接收到的值，被覆盖，就考虑用</a:t>
            </a:r>
            <a:r>
              <a:rPr lang="en-US" altLang="zh-CN" b="1" dirty="0">
                <a:solidFill>
                  <a:srgbClr val="00B0F0"/>
                </a:solidFill>
              </a:rPr>
              <a:t>$event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56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8F99B9-D1DC-444D-9E51-4FE2C8266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4E265B1-1B19-4913-B84C-BDD351778BFF}"/>
                  </a:ext>
                </a:extLst>
              </p14:cNvPr>
              <p14:cNvContentPartPr/>
              <p14:nvPr/>
            </p14:nvContentPartPr>
            <p14:xfrm>
              <a:off x="1728285" y="1055180"/>
              <a:ext cx="794160" cy="41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4E265B1-1B19-4913-B84C-BDD351778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0285" y="1037180"/>
                <a:ext cx="82980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89D872A-8B6D-4048-93F0-A8190B809C23}"/>
              </a:ext>
            </a:extLst>
          </p:cNvPr>
          <p:cNvSpPr txBox="1"/>
          <p:nvPr/>
        </p:nvSpPr>
        <p:spPr>
          <a:xfrm>
            <a:off x="1195753" y="3792624"/>
            <a:ext cx="619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传参之后，就会覆盖掉</a:t>
            </a:r>
            <a:r>
              <a:rPr lang="en-US" altLang="zh-CN" b="1" dirty="0">
                <a:solidFill>
                  <a:srgbClr val="FF0000"/>
                </a:solidFill>
              </a:rPr>
              <a:t>e(</a:t>
            </a:r>
            <a:r>
              <a:rPr lang="zh-CN" altLang="en-US" b="1" dirty="0">
                <a:solidFill>
                  <a:srgbClr val="FF0000"/>
                </a:solidFill>
              </a:rPr>
              <a:t>通过自定义事件传递过来的值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就在上面的事件处理函数中加   </a:t>
            </a:r>
            <a:r>
              <a:rPr lang="en-US" altLang="zh-CN" b="1" dirty="0">
                <a:solidFill>
                  <a:srgbClr val="FF0000"/>
                </a:solidFill>
              </a:rPr>
              <a:t>”$event”    </a:t>
            </a:r>
            <a:r>
              <a:rPr lang="zh-CN" altLang="en-US" b="1" dirty="0">
                <a:solidFill>
                  <a:srgbClr val="FF0000"/>
                </a:solidFill>
              </a:rPr>
              <a:t>来传两个参数值</a:t>
            </a:r>
          </a:p>
        </p:txBody>
      </p:sp>
    </p:spTree>
    <p:extLst>
      <p:ext uri="{BB962C8B-B14F-4D97-AF65-F5344CB8AC3E}">
        <p14:creationId xmlns:p14="http://schemas.microsoft.com/office/powerpoint/2010/main" val="419206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314F32-73E1-40D4-89B3-F24D26A1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2" y="528572"/>
            <a:ext cx="12192000" cy="5695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558ED78-AD80-40A6-AC91-1DE9E255459F}"/>
                  </a:ext>
                </a:extLst>
              </p14:cNvPr>
              <p14:cNvContentPartPr/>
              <p14:nvPr/>
            </p14:nvContentPartPr>
            <p14:xfrm>
              <a:off x="3939045" y="3376460"/>
              <a:ext cx="4321080" cy="141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558ED78-AD80-40A6-AC91-1DE9E25545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1045" y="3358460"/>
                <a:ext cx="4356720" cy="177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07753A0-86C8-4C61-90D5-D8B1A9CBE088}"/>
              </a:ext>
            </a:extLst>
          </p:cNvPr>
          <p:cNvSpPr txBox="1"/>
          <p:nvPr/>
        </p:nvSpPr>
        <p:spPr>
          <a:xfrm>
            <a:off x="3798656" y="4883498"/>
            <a:ext cx="82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如果不加</a:t>
            </a:r>
            <a:r>
              <a:rPr lang="en-US" altLang="zh-CN" b="1" dirty="0">
                <a:solidFill>
                  <a:srgbClr val="FF0000"/>
                </a:solidFill>
              </a:rPr>
              <a:t>scoped</a:t>
            </a:r>
            <a:r>
              <a:rPr lang="zh-CN" altLang="en-US" b="1" dirty="0">
                <a:solidFill>
                  <a:srgbClr val="FF0000"/>
                </a:solidFill>
              </a:rPr>
              <a:t>，同一个类名的情况下，后面的样式会覆盖前面的样式</a:t>
            </a:r>
          </a:p>
        </p:txBody>
      </p:sp>
    </p:spTree>
    <p:extLst>
      <p:ext uri="{BB962C8B-B14F-4D97-AF65-F5344CB8AC3E}">
        <p14:creationId xmlns:p14="http://schemas.microsoft.com/office/powerpoint/2010/main" val="300808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52AAD0-B0F1-4E47-AC10-F980CF5995EB}"/>
                  </a:ext>
                </a:extLst>
              </p14:cNvPr>
              <p14:cNvContentPartPr/>
              <p14:nvPr/>
            </p14:nvContentPartPr>
            <p14:xfrm>
              <a:off x="3366285" y="6053060"/>
              <a:ext cx="1678320" cy="78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52AAD0-B0F1-4E47-AC10-F980CF5995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285" y="6035060"/>
                <a:ext cx="17139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35CD0D5-BB42-4098-A7E4-5C679B799406}"/>
                  </a:ext>
                </a:extLst>
              </p14:cNvPr>
              <p14:cNvContentPartPr/>
              <p14:nvPr/>
            </p14:nvContentPartPr>
            <p14:xfrm>
              <a:off x="3255765" y="5204900"/>
              <a:ext cx="924840" cy="61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35CD0D5-BB42-4098-A7E4-5C679B7994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7765" y="5186900"/>
                <a:ext cx="960480" cy="97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44203DF-64D8-40B4-9C42-5EFDB9A1A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24" y="0"/>
            <a:ext cx="75247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E3E5552-D875-48AE-B17A-9D38B4F14FD0}"/>
                  </a:ext>
                </a:extLst>
              </p14:cNvPr>
              <p14:cNvContentPartPr/>
              <p14:nvPr/>
            </p14:nvContentPartPr>
            <p14:xfrm>
              <a:off x="3084765" y="5322980"/>
              <a:ext cx="734040" cy="457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E3E5552-D875-48AE-B17A-9D38B4F14F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6765" y="5304980"/>
                <a:ext cx="7696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17B28CC-4FA6-476B-83EB-5899391DB655}"/>
                  </a:ext>
                </a:extLst>
              </p14:cNvPr>
              <p14:cNvContentPartPr/>
              <p14:nvPr/>
            </p14:nvContentPartPr>
            <p14:xfrm>
              <a:off x="3416325" y="6199940"/>
              <a:ext cx="1387080" cy="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17B28CC-4FA6-476B-83EB-5899391DB6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8325" y="6181940"/>
                <a:ext cx="1422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C3233D8-0B6F-453C-9B76-E03A4CE53D1A}"/>
                  </a:ext>
                </a:extLst>
              </p14:cNvPr>
              <p14:cNvContentPartPr/>
              <p14:nvPr/>
            </p14:nvContentPartPr>
            <p14:xfrm>
              <a:off x="3295725" y="2491940"/>
              <a:ext cx="3386880" cy="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C3233D8-0B6F-453C-9B76-E03A4CE53D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7725" y="2473940"/>
                <a:ext cx="34225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558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D719D8-5017-4D3B-9DED-406F3DB1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78" y="0"/>
            <a:ext cx="108775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BAF0A1-F5ED-4817-B9CA-D766C980B7AF}"/>
              </a:ext>
            </a:extLst>
          </p:cNvPr>
          <p:cNvSpPr txBox="1"/>
          <p:nvPr/>
        </p:nvSpPr>
        <p:spPr>
          <a:xfrm>
            <a:off x="6079253" y="4270549"/>
            <a:ext cx="536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的样式中不建议使用</a:t>
            </a:r>
            <a:r>
              <a:rPr lang="en-US" altLang="zh-CN" b="1" dirty="0">
                <a:solidFill>
                  <a:srgbClr val="FF0000"/>
                </a:solidFill>
              </a:rPr>
              <a:t>scoped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因为如果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中写样式就是很多组件共同使用的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如果加上</a:t>
            </a:r>
            <a:r>
              <a:rPr lang="en-US" altLang="zh-CN" b="1" dirty="0">
                <a:solidFill>
                  <a:srgbClr val="FF0000"/>
                </a:solidFill>
              </a:rPr>
              <a:t>scoped</a:t>
            </a:r>
            <a:r>
              <a:rPr lang="zh-CN" altLang="en-US" b="1" dirty="0">
                <a:solidFill>
                  <a:srgbClr val="FF0000"/>
                </a:solidFill>
              </a:rPr>
              <a:t>就只有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能用了</a:t>
            </a:r>
          </a:p>
        </p:txBody>
      </p:sp>
    </p:spTree>
    <p:extLst>
      <p:ext uri="{BB962C8B-B14F-4D97-AF65-F5344CB8AC3E}">
        <p14:creationId xmlns:p14="http://schemas.microsoft.com/office/powerpoint/2010/main" val="2757922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3D47D0-44D2-41AB-9C1F-595C7C4E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8967" cy="35283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CA08BB-235A-4C8E-A6E5-34F3FAF0C064}"/>
                  </a:ext>
                </a:extLst>
              </p14:cNvPr>
              <p14:cNvContentPartPr/>
              <p14:nvPr/>
            </p14:nvContentPartPr>
            <p14:xfrm>
              <a:off x="3577142" y="3341690"/>
              <a:ext cx="2914560" cy="48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CA08BB-235A-4C8E-A6E5-34F3FAF0C0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9142" y="3323690"/>
                <a:ext cx="295020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707B26E-B046-4FCB-9E82-FF2C2C35721F}"/>
              </a:ext>
            </a:extLst>
          </p:cNvPr>
          <p:cNvSpPr txBox="1"/>
          <p:nvPr/>
        </p:nvSpPr>
        <p:spPr>
          <a:xfrm>
            <a:off x="3393825" y="3528366"/>
            <a:ext cx="522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可以查看包的所有版本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B6DA62-C995-4483-AA11-055CEBE2D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38" y="2820716"/>
            <a:ext cx="7254869" cy="3467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26CBD5E-5D46-4008-A7AE-3E8824D4D22D}"/>
                  </a:ext>
                </a:extLst>
              </p14:cNvPr>
              <p14:cNvContentPartPr/>
              <p14:nvPr/>
            </p14:nvContentPartPr>
            <p14:xfrm>
              <a:off x="10410045" y="5757860"/>
              <a:ext cx="174888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26CBD5E-5D46-4008-A7AE-3E8824D4D2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2045" y="5739860"/>
                <a:ext cx="17845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301505B-4F75-4F51-A9FA-49F4B300AF69}"/>
              </a:ext>
            </a:extLst>
          </p:cNvPr>
          <p:cNvSpPr txBox="1"/>
          <p:nvPr/>
        </p:nvSpPr>
        <p:spPr>
          <a:xfrm>
            <a:off x="7415684" y="6400800"/>
            <a:ext cx="422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默认安装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zh-CN" altLang="en-US" b="1" dirty="0">
                <a:solidFill>
                  <a:srgbClr val="FF0000"/>
                </a:solidFill>
              </a:rPr>
              <a:t>里面的最新版本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539AF-CA24-4122-BF82-3285A0594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40" y="4488433"/>
            <a:ext cx="5296359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32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D05E1F-DA1D-46E1-BA14-7ED01848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879889"/>
            <a:ext cx="8954276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E005DE-7CDC-4177-8467-E01E9FC2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0"/>
            <a:ext cx="1205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0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43CC9A-4940-4CBB-AB58-3AA59D4E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5E035B-F860-4F74-9CF9-5F4A10877F31}"/>
              </a:ext>
            </a:extLst>
          </p:cNvPr>
          <p:cNvSpPr txBox="1"/>
          <p:nvPr/>
        </p:nvSpPr>
        <p:spPr>
          <a:xfrm>
            <a:off x="5697415" y="1868994"/>
            <a:ext cx="4240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Ul</a:t>
            </a:r>
            <a:r>
              <a:rPr lang="zh-CN" altLang="en-US" b="1" dirty="0">
                <a:solidFill>
                  <a:srgbClr val="FF0000"/>
                </a:solidFill>
              </a:rPr>
              <a:t>中遍历三次，出现三个</a:t>
            </a:r>
            <a:r>
              <a:rPr lang="en-US" altLang="zh-CN" b="1" dirty="0">
                <a:solidFill>
                  <a:srgbClr val="FF0000"/>
                </a:solidFill>
              </a:rPr>
              <a:t>li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使用了三次这个组件，有三个</a:t>
            </a:r>
            <a:r>
              <a:rPr lang="en-US" altLang="zh-CN" b="1" dirty="0" err="1">
                <a:solidFill>
                  <a:srgbClr val="FF0000"/>
                </a:solidFill>
              </a:rPr>
              <a:t>ul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39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76E886-EAE4-4A1F-A016-C031E290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6" y="466764"/>
            <a:ext cx="10354326" cy="5857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53024C-B737-4221-B628-8E3950350251}"/>
              </a:ext>
            </a:extLst>
          </p:cNvPr>
          <p:cNvSpPr txBox="1"/>
          <p:nvPr/>
        </p:nvSpPr>
        <p:spPr>
          <a:xfrm>
            <a:off x="3486778" y="5898382"/>
            <a:ext cx="659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某一个改，其他样式不变，直接往里面放子组件不能满足需求</a:t>
            </a:r>
          </a:p>
        </p:txBody>
      </p:sp>
    </p:spTree>
    <p:extLst>
      <p:ext uri="{BB962C8B-B14F-4D97-AF65-F5344CB8AC3E}">
        <p14:creationId xmlns:p14="http://schemas.microsoft.com/office/powerpoint/2010/main" val="15251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26FB84-EC6F-4C4E-9C5C-7102665E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9442AA6-1C3A-4982-A204-80788697ED02}"/>
                  </a:ext>
                </a:extLst>
              </p14:cNvPr>
              <p14:cNvContentPartPr/>
              <p14:nvPr/>
            </p14:nvContentPartPr>
            <p14:xfrm>
              <a:off x="4813125" y="2120060"/>
              <a:ext cx="19598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9442AA6-1C3A-4982-A204-80788697ED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5125" y="2102060"/>
                <a:ext cx="1995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A0E20E-EB7C-4A60-BCCE-E7CD8A15FF50}"/>
                  </a:ext>
                </a:extLst>
              </p14:cNvPr>
              <p14:cNvContentPartPr/>
              <p14:nvPr/>
            </p14:nvContentPartPr>
            <p14:xfrm>
              <a:off x="4742925" y="1517420"/>
              <a:ext cx="15476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A0E20E-EB7C-4A60-BCCE-E7CD8A15FF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925" y="1499420"/>
                <a:ext cx="15832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656ED66-1B53-4FF1-8980-188E5718D29B}"/>
              </a:ext>
            </a:extLst>
          </p:cNvPr>
          <p:cNvSpPr txBox="1"/>
          <p:nvPr/>
        </p:nvSpPr>
        <p:spPr>
          <a:xfrm>
            <a:off x="5355771" y="4280598"/>
            <a:ext cx="463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可以使用条件渲染，但应用很多歌的时候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不推荐 ！！！！！</a:t>
            </a:r>
          </a:p>
        </p:txBody>
      </p:sp>
    </p:spTree>
    <p:extLst>
      <p:ext uri="{BB962C8B-B14F-4D97-AF65-F5344CB8AC3E}">
        <p14:creationId xmlns:p14="http://schemas.microsoft.com/office/powerpoint/2010/main" val="13597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68FEB-5A40-4495-94A7-B01F7659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3" y="0"/>
            <a:ext cx="11123094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F9F466-F025-40A9-8209-5EA2375CCD04}"/>
              </a:ext>
            </a:extLst>
          </p:cNvPr>
          <p:cNvSpPr txBox="1"/>
          <p:nvPr/>
        </p:nvSpPr>
        <p:spPr>
          <a:xfrm>
            <a:off x="5938576" y="2562330"/>
            <a:ext cx="5707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这样标签是不起作用的，因为他不知道应该渲染到哪比较合适</a:t>
            </a:r>
          </a:p>
        </p:txBody>
      </p:sp>
    </p:spTree>
    <p:extLst>
      <p:ext uri="{BB962C8B-B14F-4D97-AF65-F5344CB8AC3E}">
        <p14:creationId xmlns:p14="http://schemas.microsoft.com/office/powerpoint/2010/main" val="3394311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F6B05EE-15E7-48E0-9B20-0F9A6657D0C9}"/>
              </a:ext>
            </a:extLst>
          </p:cNvPr>
          <p:cNvSpPr txBox="1"/>
          <p:nvPr/>
        </p:nvSpPr>
        <p:spPr>
          <a:xfrm>
            <a:off x="2401556" y="552659"/>
            <a:ext cx="588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告诉</a:t>
            </a:r>
            <a:r>
              <a:rPr lang="en-US" altLang="zh-CN" b="1" dirty="0" err="1">
                <a:solidFill>
                  <a:srgbClr val="FF0000"/>
                </a:solidFill>
              </a:rPr>
              <a:t>img</a:t>
            </a:r>
            <a:r>
              <a:rPr lang="zh-CN" altLang="en-US" b="1" dirty="0">
                <a:solidFill>
                  <a:srgbClr val="FF0000"/>
                </a:solidFill>
              </a:rPr>
              <a:t>可以放到哪了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22E4A1-B4C5-40A8-8075-3464E89B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788441"/>
            <a:ext cx="8222693" cy="52811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377257C-1DA5-44F1-A41F-C5E1A08342CD}"/>
                  </a:ext>
                </a:extLst>
              </p14:cNvPr>
              <p14:cNvContentPartPr/>
              <p14:nvPr/>
            </p14:nvContentPartPr>
            <p14:xfrm>
              <a:off x="-302685" y="2532015"/>
              <a:ext cx="4111200" cy="432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377257C-1DA5-44F1-A41F-C5E1A08342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0683" y="2514015"/>
                <a:ext cx="4146837" cy="4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12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30D89E-921F-4E33-992A-48D1D55C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0"/>
            <a:ext cx="108458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797EDF3-5B04-4967-B083-D1A73E72334C}"/>
                  </a:ext>
                </a:extLst>
              </p14:cNvPr>
              <p14:cNvContentPartPr/>
              <p14:nvPr/>
            </p14:nvContentPartPr>
            <p14:xfrm>
              <a:off x="4561845" y="1486820"/>
              <a:ext cx="5105160" cy="142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797EDF3-5B04-4967-B083-D1A73E7233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3845" y="1468820"/>
                <a:ext cx="51408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34EDC90-748A-40E2-AEE1-650E4B1C5E1B}"/>
                  </a:ext>
                </a:extLst>
              </p14:cNvPr>
              <p14:cNvContentPartPr/>
              <p14:nvPr/>
            </p14:nvContentPartPr>
            <p14:xfrm>
              <a:off x="4491645" y="3165140"/>
              <a:ext cx="59187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34EDC90-748A-40E2-AEE1-650E4B1C5E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3645" y="3147140"/>
                <a:ext cx="5954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61D8B04-A7E7-47D9-A938-8839D0BE62DB}"/>
                  </a:ext>
                </a:extLst>
              </p14:cNvPr>
              <p14:cNvContentPartPr/>
              <p14:nvPr/>
            </p14:nvContentPartPr>
            <p14:xfrm>
              <a:off x="5185005" y="1266140"/>
              <a:ext cx="1115640" cy="54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61D8B04-A7E7-47D9-A938-8839D0BE6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7005" y="1248140"/>
                <a:ext cx="115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7DC20D6-AC17-4B31-816A-3619F2FE0936}"/>
                  </a:ext>
                </a:extLst>
              </p14:cNvPr>
              <p14:cNvContentPartPr/>
              <p14:nvPr/>
            </p14:nvContentPartPr>
            <p14:xfrm>
              <a:off x="4491645" y="1756460"/>
              <a:ext cx="5025600" cy="7862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7DC20D6-AC17-4B31-816A-3619F2FE09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3645" y="1738460"/>
                <a:ext cx="5061240" cy="8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67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79B83D-F999-469E-8FB9-69164266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0"/>
            <a:ext cx="61722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42902F-A1AD-4AE4-9AB1-F4655DA29D33}"/>
                  </a:ext>
                </a:extLst>
              </p14:cNvPr>
              <p14:cNvContentPartPr/>
              <p14:nvPr/>
            </p14:nvContentPartPr>
            <p14:xfrm>
              <a:off x="3818445" y="2180540"/>
              <a:ext cx="4079880" cy="23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42902F-A1AD-4AE4-9AB1-F4655DA29D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0445" y="2162540"/>
                <a:ext cx="4115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B5DC18-EEF2-4673-AD6A-41F706E7856D}"/>
                  </a:ext>
                </a:extLst>
              </p14:cNvPr>
              <p14:cNvContentPartPr/>
              <p14:nvPr/>
            </p14:nvContentPartPr>
            <p14:xfrm>
              <a:off x="3898725" y="2562500"/>
              <a:ext cx="3969360" cy="43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B5DC18-EEF2-4673-AD6A-41F706E785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0725" y="2544500"/>
                <a:ext cx="4005000" cy="78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FBA49AD-96EA-4985-AAEB-FC9C63FEF0F7}"/>
              </a:ext>
            </a:extLst>
          </p:cNvPr>
          <p:cNvSpPr txBox="1"/>
          <p:nvPr/>
        </p:nvSpPr>
        <p:spPr>
          <a:xfrm>
            <a:off x="5526593" y="1477108"/>
            <a:ext cx="333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点击按钮，切换组件</a:t>
            </a:r>
          </a:p>
        </p:txBody>
      </p:sp>
    </p:spTree>
    <p:extLst>
      <p:ext uri="{BB962C8B-B14F-4D97-AF65-F5344CB8AC3E}">
        <p14:creationId xmlns:p14="http://schemas.microsoft.com/office/powerpoint/2010/main" val="3878787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C4B8D3-2802-42F2-BEC9-602B7809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19" y="0"/>
            <a:ext cx="952856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110CC2-1ABA-444F-850A-8EF4C7BAC846}"/>
              </a:ext>
            </a:extLst>
          </p:cNvPr>
          <p:cNvSpPr txBox="1"/>
          <p:nvPr/>
        </p:nvSpPr>
        <p:spPr>
          <a:xfrm>
            <a:off x="3456634" y="4300694"/>
            <a:ext cx="706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这三个的样式，在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中改可以，待着样式放到</a:t>
            </a:r>
            <a:r>
              <a:rPr lang="en-US" altLang="zh-CN" b="1" dirty="0">
                <a:solidFill>
                  <a:srgbClr val="FF0000"/>
                </a:solidFill>
              </a:rPr>
              <a:t>category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slot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category</a:t>
            </a:r>
            <a:r>
              <a:rPr lang="zh-CN" altLang="en-US" b="1" dirty="0">
                <a:solidFill>
                  <a:srgbClr val="FF0000"/>
                </a:solidFill>
              </a:rPr>
              <a:t>中改也可以，放到</a:t>
            </a:r>
            <a:r>
              <a:rPr lang="en-US" altLang="zh-CN" b="1" dirty="0">
                <a:solidFill>
                  <a:srgbClr val="FF0000"/>
                </a:solidFill>
              </a:rPr>
              <a:t>slot</a:t>
            </a:r>
            <a:r>
              <a:rPr lang="zh-CN" altLang="en-US" b="1" dirty="0">
                <a:solidFill>
                  <a:srgbClr val="FF0000"/>
                </a:solidFill>
              </a:rPr>
              <a:t>中，在加样式</a:t>
            </a:r>
          </a:p>
        </p:txBody>
      </p:sp>
    </p:spTree>
    <p:extLst>
      <p:ext uri="{BB962C8B-B14F-4D97-AF65-F5344CB8AC3E}">
        <p14:creationId xmlns:p14="http://schemas.microsoft.com/office/powerpoint/2010/main" val="3879909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C3B050-A445-4A83-89D5-DBF929B5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1196146"/>
            <a:ext cx="848179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63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D13569-76E7-4A03-B874-98AEAF2C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6" y="801411"/>
            <a:ext cx="10508891" cy="34521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B4197A-2952-4BFC-8058-AE362D8660D8}"/>
              </a:ext>
            </a:extLst>
          </p:cNvPr>
          <p:cNvSpPr txBox="1"/>
          <p:nvPr/>
        </p:nvSpPr>
        <p:spPr>
          <a:xfrm>
            <a:off x="2291024" y="432079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这样放不行，会把所用的在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中的东西，解析两份</a:t>
            </a:r>
          </a:p>
        </p:txBody>
      </p:sp>
    </p:spTree>
    <p:extLst>
      <p:ext uri="{BB962C8B-B14F-4D97-AF65-F5344CB8AC3E}">
        <p14:creationId xmlns:p14="http://schemas.microsoft.com/office/powerpoint/2010/main" val="3965432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EFBA00-0D59-4D81-A93F-42196998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3684"/>
            <a:ext cx="8195894" cy="40143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EA558C-2257-46DF-8469-C91F6D03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30" y="-143615"/>
            <a:ext cx="10531753" cy="29872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8A498EB-A144-4CE0-8633-1F16EA76A202}"/>
                  </a:ext>
                </a:extLst>
              </p14:cNvPr>
              <p14:cNvContentPartPr/>
              <p14:nvPr/>
            </p14:nvContentPartPr>
            <p14:xfrm>
              <a:off x="3617565" y="1868123"/>
              <a:ext cx="1386720" cy="27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8A498EB-A144-4CE0-8633-1F16EA76A2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9565" y="1850123"/>
                <a:ext cx="14223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4D79CBB-D476-4FFE-94F2-5428903D2F3F}"/>
                  </a:ext>
                </a:extLst>
              </p14:cNvPr>
              <p14:cNvContentPartPr/>
              <p14:nvPr/>
            </p14:nvContentPartPr>
            <p14:xfrm>
              <a:off x="3667605" y="2049923"/>
              <a:ext cx="1366920" cy="71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4D79CBB-D476-4FFE-94F2-5428903D2F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9605" y="2031923"/>
                <a:ext cx="1402560" cy="107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F9CF1A1-5E5B-4C66-BCD9-AEE98EFA7FB4}"/>
              </a:ext>
            </a:extLst>
          </p:cNvPr>
          <p:cNvSpPr txBox="1"/>
          <p:nvPr/>
        </p:nvSpPr>
        <p:spPr>
          <a:xfrm>
            <a:off x="5466303" y="5687367"/>
            <a:ext cx="466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全变成默认值</a:t>
            </a:r>
          </a:p>
        </p:txBody>
      </p:sp>
    </p:spTree>
    <p:extLst>
      <p:ext uri="{BB962C8B-B14F-4D97-AF65-F5344CB8AC3E}">
        <p14:creationId xmlns:p14="http://schemas.microsoft.com/office/powerpoint/2010/main" val="3538705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E0C822-FEA0-4544-936C-223F5FE1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0"/>
            <a:ext cx="87439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8D16AE8-802D-4AD5-A9DA-147C768D4205}"/>
                  </a:ext>
                </a:extLst>
              </p14:cNvPr>
              <p14:cNvContentPartPr/>
              <p14:nvPr/>
            </p14:nvContentPartPr>
            <p14:xfrm>
              <a:off x="3125085" y="2501660"/>
              <a:ext cx="1135800" cy="71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8D16AE8-802D-4AD5-A9DA-147C768D42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7085" y="2483660"/>
                <a:ext cx="11714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FF8605A-701C-4AC5-88E0-62113BB2B28E}"/>
                  </a:ext>
                </a:extLst>
              </p14:cNvPr>
              <p14:cNvContentPartPr/>
              <p14:nvPr/>
            </p14:nvContentPartPr>
            <p14:xfrm>
              <a:off x="2964165" y="3165140"/>
              <a:ext cx="11160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FF8605A-701C-4AC5-88E0-62113BB2B2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6165" y="3147140"/>
                <a:ext cx="1151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7B0EF1A-BA1F-4DE3-B5C5-C36D6E9EB779}"/>
                  </a:ext>
                </a:extLst>
              </p14:cNvPr>
              <p14:cNvContentPartPr/>
              <p14:nvPr/>
            </p14:nvContentPartPr>
            <p14:xfrm>
              <a:off x="2974245" y="3346220"/>
              <a:ext cx="11059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7B0EF1A-BA1F-4DE3-B5C5-C36D6E9EB7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6245" y="3328220"/>
                <a:ext cx="1141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2A03DCB-7871-441A-8EE9-FFA3F3A7EB45}"/>
              </a:ext>
            </a:extLst>
          </p:cNvPr>
          <p:cNvSpPr txBox="1"/>
          <p:nvPr/>
        </p:nvSpPr>
        <p:spPr>
          <a:xfrm>
            <a:off x="4622242" y="2140299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放在子组件的标签中，是可以起名的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1DA467-0002-4104-8788-2A091F663370}"/>
              </a:ext>
            </a:extLst>
          </p:cNvPr>
          <p:cNvSpPr txBox="1"/>
          <p:nvPr/>
        </p:nvSpPr>
        <p:spPr>
          <a:xfrm>
            <a:off x="3727938" y="3346220"/>
            <a:ext cx="533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放在同一个插槽中，不会覆盖，会叠加</a:t>
            </a:r>
          </a:p>
        </p:txBody>
      </p:sp>
    </p:spTree>
    <p:extLst>
      <p:ext uri="{BB962C8B-B14F-4D97-AF65-F5344CB8AC3E}">
        <p14:creationId xmlns:p14="http://schemas.microsoft.com/office/powerpoint/2010/main" val="467636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81EA71-B655-471F-9C98-4CA4228D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48" y="0"/>
            <a:ext cx="9181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59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19FE1E-6F62-4CC2-B989-4229AE02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088948-EDC0-4507-8BC1-5B4243933250}"/>
                  </a:ext>
                </a:extLst>
              </p14:cNvPr>
              <p14:cNvContentPartPr/>
              <p14:nvPr/>
            </p14:nvContentPartPr>
            <p14:xfrm>
              <a:off x="3647445" y="2883980"/>
              <a:ext cx="19296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088948-EDC0-4507-8BC1-5B42439332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445" y="2865980"/>
                <a:ext cx="19652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1734345-D506-4263-8B30-215D940EA22B}"/>
              </a:ext>
            </a:extLst>
          </p:cNvPr>
          <p:cNvSpPr txBox="1"/>
          <p:nvPr/>
        </p:nvSpPr>
        <p:spPr>
          <a:xfrm>
            <a:off x="5767755" y="2713055"/>
            <a:ext cx="37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只有</a:t>
            </a:r>
            <a:r>
              <a:rPr lang="en-US" altLang="zh-CN" b="1" dirty="0">
                <a:solidFill>
                  <a:srgbClr val="FF0000"/>
                </a:solidFill>
              </a:rPr>
              <a:t>template</a:t>
            </a:r>
            <a:r>
              <a:rPr lang="zh-CN" altLang="en-US" b="1" dirty="0">
                <a:solidFill>
                  <a:srgbClr val="FF0000"/>
                </a:solidFill>
              </a:rPr>
              <a:t>中能用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6F2C245-E1E0-4425-B271-1C2CAE4F46F2}"/>
                  </a:ext>
                </a:extLst>
              </p14:cNvPr>
              <p14:cNvContentPartPr/>
              <p14:nvPr/>
            </p14:nvContentPartPr>
            <p14:xfrm>
              <a:off x="4511805" y="1199900"/>
              <a:ext cx="1809000" cy="93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6F2C245-E1E0-4425-B271-1C2CAE4F46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3805" y="1181900"/>
                <a:ext cx="1844640" cy="128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7510A1B-9830-4635-AFC1-7678B1796D61}"/>
              </a:ext>
            </a:extLst>
          </p:cNvPr>
          <p:cNvSpPr txBox="1"/>
          <p:nvPr/>
        </p:nvSpPr>
        <p:spPr>
          <a:xfrm>
            <a:off x="7295103" y="974690"/>
            <a:ext cx="28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普通的用这种</a:t>
            </a:r>
          </a:p>
        </p:txBody>
      </p:sp>
    </p:spTree>
    <p:extLst>
      <p:ext uri="{BB962C8B-B14F-4D97-AF65-F5344CB8AC3E}">
        <p14:creationId xmlns:p14="http://schemas.microsoft.com/office/powerpoint/2010/main" val="2421982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601F7B-FA0C-4D3D-A9A9-F95BF6F4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9" y="420572"/>
            <a:ext cx="12063391" cy="60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07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B85416-71D3-4D80-BCE9-F1898A86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71" y="0"/>
            <a:ext cx="844845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F8BF3A-2720-4D0C-B216-41686A1236EA}"/>
              </a:ext>
            </a:extLst>
          </p:cNvPr>
          <p:cNvSpPr txBox="1"/>
          <p:nvPr/>
        </p:nvSpPr>
        <p:spPr>
          <a:xfrm>
            <a:off x="5868237" y="984738"/>
            <a:ext cx="708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就是</a:t>
            </a:r>
            <a:r>
              <a:rPr lang="en-US" altLang="zh-CN" b="1" dirty="0" err="1">
                <a:solidFill>
                  <a:srgbClr val="FF0000"/>
                </a:solidFill>
              </a:rPr>
              <a:t>categray</a:t>
            </a:r>
            <a:r>
              <a:rPr lang="zh-CN" altLang="en-US" b="1" dirty="0">
                <a:solidFill>
                  <a:srgbClr val="FF0000"/>
                </a:solidFill>
              </a:rPr>
              <a:t>的使用者</a:t>
            </a:r>
          </a:p>
        </p:txBody>
      </p:sp>
    </p:spTree>
    <p:extLst>
      <p:ext uri="{BB962C8B-B14F-4D97-AF65-F5344CB8AC3E}">
        <p14:creationId xmlns:p14="http://schemas.microsoft.com/office/powerpoint/2010/main" val="3877977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407B8E-D28B-4105-BF16-11F3BFFE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0" y="22565"/>
            <a:ext cx="9449619" cy="6812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683E9C5-16AB-4FBF-B4F8-798930070233}"/>
                  </a:ext>
                </a:extLst>
              </p14:cNvPr>
              <p14:cNvContentPartPr/>
              <p14:nvPr/>
            </p14:nvContentPartPr>
            <p14:xfrm>
              <a:off x="2592645" y="1798580"/>
              <a:ext cx="47934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683E9C5-16AB-4FBF-B4F8-7989300702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645" y="1780580"/>
                <a:ext cx="48290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2E7CAA1-5D81-4F75-8C9F-8530BD904F01}"/>
              </a:ext>
            </a:extLst>
          </p:cNvPr>
          <p:cNvSpPr txBox="1"/>
          <p:nvPr/>
        </p:nvSpPr>
        <p:spPr>
          <a:xfrm>
            <a:off x="4290646" y="2019719"/>
            <a:ext cx="671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插槽可以把里面的值传给插槽的使用者</a:t>
            </a:r>
          </a:p>
        </p:txBody>
      </p:sp>
    </p:spTree>
    <p:extLst>
      <p:ext uri="{BB962C8B-B14F-4D97-AF65-F5344CB8AC3E}">
        <p14:creationId xmlns:p14="http://schemas.microsoft.com/office/powerpoint/2010/main" val="26102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62C742-1942-48C9-A134-5D4233ED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0"/>
            <a:ext cx="53848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E63BD2-D421-40A5-A7AB-4937CA680CA5}"/>
              </a:ext>
            </a:extLst>
          </p:cNvPr>
          <p:cNvSpPr txBox="1"/>
          <p:nvPr/>
        </p:nvSpPr>
        <p:spPr>
          <a:xfrm>
            <a:off x="311499" y="864158"/>
            <a:ext cx="288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切换组件后，会销毁之前的组件，创建一个新组建</a:t>
            </a:r>
          </a:p>
        </p:txBody>
      </p:sp>
    </p:spTree>
    <p:extLst>
      <p:ext uri="{BB962C8B-B14F-4D97-AF65-F5344CB8AC3E}">
        <p14:creationId xmlns:p14="http://schemas.microsoft.com/office/powerpoint/2010/main" val="49541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E3B51D-4758-4CDC-99C8-62E1F99A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05" y="199559"/>
            <a:ext cx="7277731" cy="63784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078179-15A1-4D91-8E5F-443CA710FDA5}"/>
              </a:ext>
            </a:extLst>
          </p:cNvPr>
          <p:cNvSpPr txBox="1"/>
          <p:nvPr/>
        </p:nvSpPr>
        <p:spPr>
          <a:xfrm>
            <a:off x="5245240" y="482321"/>
            <a:ext cx="591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中的部分往</a:t>
            </a:r>
            <a:r>
              <a:rPr lang="en-US" altLang="zh-CN" b="1" dirty="0">
                <a:solidFill>
                  <a:srgbClr val="FF0000"/>
                </a:solidFill>
              </a:rPr>
              <a:t>category</a:t>
            </a:r>
            <a:r>
              <a:rPr lang="zh-CN" altLang="en-US" b="1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clot</a:t>
            </a:r>
            <a:r>
              <a:rPr lang="zh-CN" altLang="en-US" b="1" dirty="0">
                <a:solidFill>
                  <a:srgbClr val="FF0000"/>
                </a:solidFill>
              </a:rPr>
              <a:t>中插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Category</a:t>
            </a:r>
            <a:r>
              <a:rPr lang="zh-CN" altLang="en-US" b="1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clot</a:t>
            </a:r>
            <a:r>
              <a:rPr lang="zh-CN" altLang="en-US" b="1" dirty="0">
                <a:solidFill>
                  <a:srgbClr val="FF0000"/>
                </a:solidFill>
              </a:rPr>
              <a:t>往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中传值</a:t>
            </a:r>
          </a:p>
        </p:txBody>
      </p:sp>
    </p:spTree>
    <p:extLst>
      <p:ext uri="{BB962C8B-B14F-4D97-AF65-F5344CB8AC3E}">
        <p14:creationId xmlns:p14="http://schemas.microsoft.com/office/powerpoint/2010/main" val="126694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ACD700-E696-4223-81FE-DCCE4F5E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4403" cy="31397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0C54DB-BBA4-4E42-85B0-15CB1BAA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75" y="2289632"/>
            <a:ext cx="9381033" cy="41075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79F3D3-C684-4387-9BEA-D243E7A9179D}"/>
              </a:ext>
            </a:extLst>
          </p:cNvPr>
          <p:cNvSpPr txBox="1"/>
          <p:nvPr/>
        </p:nvSpPr>
        <p:spPr>
          <a:xfrm>
            <a:off x="0" y="3798943"/>
            <a:ext cx="469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这里只能用</a:t>
            </a:r>
            <a:r>
              <a:rPr lang="en-US" altLang="zh-CN" b="1" dirty="0">
                <a:solidFill>
                  <a:srgbClr val="FF0000"/>
                </a:solidFill>
              </a:rPr>
              <a:t>template,</a:t>
            </a:r>
            <a:r>
              <a:rPr lang="zh-CN" altLang="en-US" b="1" dirty="0">
                <a:solidFill>
                  <a:srgbClr val="FF0000"/>
                </a:solidFill>
              </a:rPr>
              <a:t>否则不能接收</a:t>
            </a:r>
            <a:r>
              <a:rPr lang="en-US" altLang="zh-CN" b="1" dirty="0">
                <a:solidFill>
                  <a:srgbClr val="FF0000"/>
                </a:solidFill>
              </a:rPr>
              <a:t>slot</a:t>
            </a:r>
            <a:r>
              <a:rPr lang="zh-CN" altLang="en-US" b="1" dirty="0">
                <a:solidFill>
                  <a:srgbClr val="FF0000"/>
                </a:solidFill>
              </a:rPr>
              <a:t>传过来的数据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07A78AD-6908-4147-8D82-43F927811A0C}"/>
                  </a:ext>
                </a:extLst>
              </p14:cNvPr>
              <p14:cNvContentPartPr/>
              <p14:nvPr/>
            </p14:nvContentPartPr>
            <p14:xfrm>
              <a:off x="4210125" y="3999980"/>
              <a:ext cx="3279600" cy="482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07A78AD-6908-4147-8D82-43F927811A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2125" y="3981980"/>
                <a:ext cx="3315240" cy="517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C4FBBD0-F67A-4933-B59A-0B45786E5AA5}"/>
              </a:ext>
            </a:extLst>
          </p:cNvPr>
          <p:cNvSpPr txBox="1"/>
          <p:nvPr/>
        </p:nvSpPr>
        <p:spPr>
          <a:xfrm>
            <a:off x="7576457" y="3667648"/>
            <a:ext cx="4476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这个表示接收传过来的对象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对象名可以随意取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只要往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slot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中插的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name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slot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中的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name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相同即可</a:t>
            </a:r>
          </a:p>
        </p:txBody>
      </p:sp>
    </p:spTree>
    <p:extLst>
      <p:ext uri="{BB962C8B-B14F-4D97-AF65-F5344CB8AC3E}">
        <p14:creationId xmlns:p14="http://schemas.microsoft.com/office/powerpoint/2010/main" val="2608082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556AAA4-0373-4DEB-9606-4671160140FE}"/>
                  </a:ext>
                </a:extLst>
              </p14:cNvPr>
              <p14:cNvContentPartPr/>
              <p14:nvPr/>
            </p14:nvContentPartPr>
            <p14:xfrm>
              <a:off x="5325765" y="4381220"/>
              <a:ext cx="15980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556AAA4-0373-4DEB-9606-4671160140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765" y="4363220"/>
                <a:ext cx="1633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7373D2-ABE7-4EC3-8D52-CCF2EC881CF6}"/>
                  </a:ext>
                </a:extLst>
              </p14:cNvPr>
              <p14:cNvContentPartPr/>
              <p14:nvPr/>
            </p14:nvContentPartPr>
            <p14:xfrm>
              <a:off x="3627285" y="3758060"/>
              <a:ext cx="1618200" cy="111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7373D2-ABE7-4EC3-8D52-CCF2EC881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9285" y="3740060"/>
                <a:ext cx="1653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EDDA323-C272-4150-A386-CE395EE082DF}"/>
                  </a:ext>
                </a:extLst>
              </p14:cNvPr>
              <p14:cNvContentPartPr/>
              <p14:nvPr/>
            </p14:nvContentPartPr>
            <p14:xfrm>
              <a:off x="1838805" y="4099700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EDDA323-C272-4150-A386-CE395EE082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0805" y="408170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BDD4769-022D-4E91-9BD3-9C306166B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52" y="248708"/>
            <a:ext cx="9746825" cy="4092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923026-2AA1-4779-862E-E53CAC16A720}"/>
              </a:ext>
            </a:extLst>
          </p:cNvPr>
          <p:cNvSpPr txBox="1"/>
          <p:nvPr/>
        </p:nvSpPr>
        <p:spPr>
          <a:xfrm>
            <a:off x="1517301" y="5004079"/>
            <a:ext cx="935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使用者可以复用这个子组件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还可以根据插槽，渲染自定义的结构和样式</a:t>
            </a:r>
          </a:p>
        </p:txBody>
      </p:sp>
    </p:spTree>
    <p:extLst>
      <p:ext uri="{BB962C8B-B14F-4D97-AF65-F5344CB8AC3E}">
        <p14:creationId xmlns:p14="http://schemas.microsoft.com/office/powerpoint/2010/main" val="3492553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ED377C-C1D5-4A71-A900-2655F8AB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1424766"/>
            <a:ext cx="10798476" cy="40084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50716E-B676-4C50-BE83-EF3679A3AC74}"/>
                  </a:ext>
                </a:extLst>
              </p14:cNvPr>
              <p14:cNvContentPartPr/>
              <p14:nvPr/>
            </p14:nvContentPartPr>
            <p14:xfrm>
              <a:off x="3637365" y="4179980"/>
              <a:ext cx="17589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50716E-B676-4C50-BE83-EF3679A3A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9365" y="4161980"/>
                <a:ext cx="17946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0C4DD1C-8726-433A-868B-71CA4EBCB57F}"/>
              </a:ext>
            </a:extLst>
          </p:cNvPr>
          <p:cNvSpPr txBox="1"/>
          <p:nvPr/>
        </p:nvSpPr>
        <p:spPr>
          <a:xfrm>
            <a:off x="5396325" y="3647552"/>
            <a:ext cx="650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可以使用解构赋值，只拿对象中自己想要的属性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C185E0-1D73-4F73-974D-F8D19E5E25A5}"/>
              </a:ext>
            </a:extLst>
          </p:cNvPr>
          <p:cNvSpPr txBox="1"/>
          <p:nvPr/>
        </p:nvSpPr>
        <p:spPr>
          <a:xfrm>
            <a:off x="1024932" y="5677319"/>
            <a:ext cx="1035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如果数据在插槽定义的组件中</a:t>
            </a:r>
            <a:endParaRPr lang="en-US" altLang="zh-CN" dirty="0"/>
          </a:p>
          <a:p>
            <a:r>
              <a:rPr lang="zh-CN" altLang="en-US" dirty="0"/>
              <a:t>用插槽生成的结构是由插槽的使用者决定的</a:t>
            </a:r>
          </a:p>
        </p:txBody>
      </p:sp>
    </p:spTree>
    <p:extLst>
      <p:ext uri="{BB962C8B-B14F-4D97-AF65-F5344CB8AC3E}">
        <p14:creationId xmlns:p14="http://schemas.microsoft.com/office/powerpoint/2010/main" val="372199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386A4D-87EC-4579-AA14-E0C2DF22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79" y="0"/>
            <a:ext cx="10214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87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93C9F6-185C-4B24-9E68-720CFEC8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0"/>
            <a:ext cx="892029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B5DB310-25DF-473B-8565-BA2187060624}"/>
                  </a:ext>
                </a:extLst>
              </p14:cNvPr>
              <p14:cNvContentPartPr/>
              <p14:nvPr/>
            </p14:nvContentPartPr>
            <p14:xfrm>
              <a:off x="2833485" y="653060"/>
              <a:ext cx="1337040" cy="30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B5DB310-25DF-473B-8565-BA21870606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5485" y="635060"/>
                <a:ext cx="1372680" cy="66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0835C4E-5634-4887-B821-37B14659F202}"/>
              </a:ext>
            </a:extLst>
          </p:cNvPr>
          <p:cNvSpPr txBox="1"/>
          <p:nvPr/>
        </p:nvSpPr>
        <p:spPr>
          <a:xfrm>
            <a:off x="3155182" y="0"/>
            <a:ext cx="37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这里指的是</a:t>
            </a:r>
            <a:r>
              <a:rPr lang="en-US" altLang="zh-CN" b="1" dirty="0">
                <a:solidFill>
                  <a:srgbClr val="FF0000"/>
                </a:solidFill>
              </a:rPr>
              <a:t>category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569100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FEFBC3-6ABC-4A67-A2FF-2726F51F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369305"/>
            <a:ext cx="9388654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22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551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62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22AA71-1B8D-4DA3-845B-790F2CBD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5" y="0"/>
            <a:ext cx="59372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00BB043-3756-457C-A517-303EDE920A48}"/>
                  </a:ext>
                </a:extLst>
              </p14:cNvPr>
              <p14:cNvContentPartPr/>
              <p14:nvPr/>
            </p14:nvContentPartPr>
            <p14:xfrm>
              <a:off x="1045005" y="4270700"/>
              <a:ext cx="955080" cy="20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00BB043-3756-457C-A517-303EDE920A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005" y="4252700"/>
                <a:ext cx="990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684C51B-1D89-470F-A11E-1E9A84E2ACEE}"/>
                  </a:ext>
                </a:extLst>
              </p14:cNvPr>
              <p14:cNvContentPartPr/>
              <p14:nvPr/>
            </p14:nvContentPartPr>
            <p14:xfrm>
              <a:off x="974805" y="5162420"/>
              <a:ext cx="1306440" cy="43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684C51B-1D89-470F-A11E-1E9A84E2AC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805" y="5144420"/>
                <a:ext cx="134208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92C3B95-A5C8-43A1-831E-16123249DD49}"/>
              </a:ext>
            </a:extLst>
          </p:cNvPr>
          <p:cNvSpPr txBox="1"/>
          <p:nvPr/>
        </p:nvSpPr>
        <p:spPr>
          <a:xfrm>
            <a:off x="3758084" y="2280976"/>
            <a:ext cx="580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left</a:t>
            </a:r>
            <a:r>
              <a:rPr lang="zh-CN" altLang="en-US" b="1" dirty="0">
                <a:solidFill>
                  <a:srgbClr val="FF0000"/>
                </a:solidFill>
              </a:rPr>
              <a:t>中监听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Left</a:t>
            </a:r>
            <a:r>
              <a:rPr lang="zh-CN" altLang="en-US" b="1" dirty="0">
                <a:solidFill>
                  <a:srgbClr val="FF0000"/>
                </a:solidFill>
              </a:rPr>
              <a:t>被重新创建之后，会从新初始化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所以之前在存着的数据全部重置</a:t>
            </a:r>
          </a:p>
        </p:txBody>
      </p:sp>
    </p:spTree>
    <p:extLst>
      <p:ext uri="{BB962C8B-B14F-4D97-AF65-F5344CB8AC3E}">
        <p14:creationId xmlns:p14="http://schemas.microsoft.com/office/powerpoint/2010/main" val="195673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E0535E-1595-433E-9986-4AC261D1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2" y="765579"/>
            <a:ext cx="11263336" cy="5326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8A3300-8AF2-4CAE-B008-2427D919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2" y="917979"/>
            <a:ext cx="11263336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8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宽屏</PresentationFormat>
  <Paragraphs>95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167</cp:revision>
  <dcterms:created xsi:type="dcterms:W3CDTF">2022-11-04T00:28:07Z</dcterms:created>
  <dcterms:modified xsi:type="dcterms:W3CDTF">2022-11-04T15:58:20Z</dcterms:modified>
</cp:coreProperties>
</file>